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354" r:id="rId3"/>
    <p:sldId id="257" r:id="rId4"/>
    <p:sldId id="260" r:id="rId5"/>
    <p:sldId id="263" r:id="rId6"/>
    <p:sldId id="264" r:id="rId7"/>
    <p:sldId id="270" r:id="rId8"/>
    <p:sldId id="271" r:id="rId9"/>
    <p:sldId id="352" r:id="rId10"/>
    <p:sldId id="272" r:id="rId11"/>
    <p:sldId id="273" r:id="rId12"/>
    <p:sldId id="274" r:id="rId13"/>
    <p:sldId id="278" r:id="rId14"/>
    <p:sldId id="276" r:id="rId15"/>
    <p:sldId id="277" r:id="rId16"/>
    <p:sldId id="282" r:id="rId17"/>
    <p:sldId id="302" r:id="rId18"/>
    <p:sldId id="304" r:id="rId19"/>
    <p:sldId id="356" r:id="rId20"/>
    <p:sldId id="293" r:id="rId21"/>
    <p:sldId id="294" r:id="rId22"/>
    <p:sldId id="306" r:id="rId23"/>
    <p:sldId id="301" r:id="rId24"/>
    <p:sldId id="295" r:id="rId25"/>
    <p:sldId id="296" r:id="rId26"/>
    <p:sldId id="297" r:id="rId27"/>
    <p:sldId id="357" r:id="rId28"/>
    <p:sldId id="298" r:id="rId29"/>
    <p:sldId id="299" r:id="rId30"/>
    <p:sldId id="323" r:id="rId31"/>
    <p:sldId id="334" r:id="rId32"/>
    <p:sldId id="335" r:id="rId33"/>
    <p:sldId id="353" r:id="rId34"/>
    <p:sldId id="336" r:id="rId35"/>
    <p:sldId id="337" r:id="rId36"/>
    <p:sldId id="338" r:id="rId37"/>
    <p:sldId id="339" r:id="rId38"/>
    <p:sldId id="358" r:id="rId39"/>
    <p:sldId id="341" r:id="rId40"/>
    <p:sldId id="342" r:id="rId41"/>
    <p:sldId id="347" r:id="rId42"/>
    <p:sldId id="349" r:id="rId43"/>
    <p:sldId id="348" r:id="rId44"/>
    <p:sldId id="359" r:id="rId45"/>
    <p:sldId id="360" r:id="rId46"/>
    <p:sldId id="265" r:id="rId47"/>
    <p:sldId id="361" r:id="rId48"/>
    <p:sldId id="259" r:id="rId49"/>
    <p:sldId id="261" r:id="rId50"/>
    <p:sldId id="262" r:id="rId51"/>
    <p:sldId id="266" r:id="rId52"/>
    <p:sldId id="275" r:id="rId53"/>
    <p:sldId id="267" r:id="rId54"/>
    <p:sldId id="268" r:id="rId55"/>
    <p:sldId id="269" r:id="rId56"/>
    <p:sldId id="279" r:id="rId57"/>
    <p:sldId id="280" r:id="rId58"/>
    <p:sldId id="281" r:id="rId59"/>
    <p:sldId id="362" r:id="rId60"/>
    <p:sldId id="283" r:id="rId61"/>
    <p:sldId id="284" r:id="rId62"/>
    <p:sldId id="285" r:id="rId63"/>
    <p:sldId id="286" r:id="rId64"/>
    <p:sldId id="288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289" r:id="rId74"/>
    <p:sldId id="290" r:id="rId75"/>
    <p:sldId id="291" r:id="rId76"/>
    <p:sldId id="292" r:id="rId77"/>
    <p:sldId id="363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6" r:id="rId87"/>
    <p:sldId id="327" r:id="rId88"/>
    <p:sldId id="328" r:id="rId89"/>
    <p:sldId id="329" r:id="rId90"/>
    <p:sldId id="330" r:id="rId91"/>
    <p:sldId id="324" r:id="rId92"/>
    <p:sldId id="331" r:id="rId93"/>
    <p:sldId id="340" r:id="rId94"/>
    <p:sldId id="364" r:id="rId95"/>
    <p:sldId id="343" r:id="rId96"/>
    <p:sldId id="344" r:id="rId97"/>
    <p:sldId id="345" r:id="rId98"/>
    <p:sldId id="350" r:id="rId99"/>
    <p:sldId id="351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2A90B9-29B9-4F29-8406-99AF8D5A6F3B}">
          <p14:sldIdLst>
            <p14:sldId id="256"/>
            <p14:sldId id="354"/>
            <p14:sldId id="257"/>
            <p14:sldId id="260"/>
            <p14:sldId id="263"/>
            <p14:sldId id="264"/>
            <p14:sldId id="270"/>
            <p14:sldId id="271"/>
            <p14:sldId id="352"/>
            <p14:sldId id="272"/>
            <p14:sldId id="273"/>
            <p14:sldId id="274"/>
            <p14:sldId id="278"/>
            <p14:sldId id="276"/>
            <p14:sldId id="277"/>
            <p14:sldId id="282"/>
            <p14:sldId id="302"/>
            <p14:sldId id="304"/>
            <p14:sldId id="356"/>
            <p14:sldId id="293"/>
            <p14:sldId id="294"/>
            <p14:sldId id="306"/>
            <p14:sldId id="301"/>
            <p14:sldId id="295"/>
            <p14:sldId id="296"/>
            <p14:sldId id="297"/>
            <p14:sldId id="357"/>
            <p14:sldId id="298"/>
            <p14:sldId id="299"/>
            <p14:sldId id="323"/>
            <p14:sldId id="334"/>
            <p14:sldId id="335"/>
            <p14:sldId id="353"/>
            <p14:sldId id="336"/>
            <p14:sldId id="337"/>
            <p14:sldId id="338"/>
            <p14:sldId id="339"/>
            <p14:sldId id="358"/>
            <p14:sldId id="341"/>
            <p14:sldId id="342"/>
            <p14:sldId id="347"/>
            <p14:sldId id="349"/>
            <p14:sldId id="348"/>
            <p14:sldId id="359"/>
            <p14:sldId id="360"/>
          </p14:sldIdLst>
        </p14:section>
        <p14:section name="vpm" id="{054C62D5-C512-4447-8CA6-F57D9BEA2145}">
          <p14:sldIdLst>
            <p14:sldId id="265"/>
            <p14:sldId id="361"/>
            <p14:sldId id="259"/>
            <p14:sldId id="261"/>
            <p14:sldId id="262"/>
            <p14:sldId id="266"/>
            <p14:sldId id="275"/>
            <p14:sldId id="267"/>
            <p14:sldId id="268"/>
            <p14:sldId id="269"/>
            <p14:sldId id="279"/>
            <p14:sldId id="280"/>
            <p14:sldId id="281"/>
            <p14:sldId id="362"/>
            <p14:sldId id="283"/>
            <p14:sldId id="284"/>
            <p14:sldId id="285"/>
            <p14:sldId id="286"/>
            <p14:sldId id="288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89"/>
            <p14:sldId id="290"/>
            <p14:sldId id="291"/>
            <p14:sldId id="292"/>
            <p14:sldId id="36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6"/>
            <p14:sldId id="327"/>
            <p14:sldId id="328"/>
            <p14:sldId id="329"/>
            <p14:sldId id="330"/>
            <p14:sldId id="324"/>
            <p14:sldId id="331"/>
            <p14:sldId id="340"/>
            <p14:sldId id="364"/>
            <p14:sldId id="343"/>
            <p14:sldId id="344"/>
            <p14:sldId id="345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A106D0-3841-47F3-8E9B-CBCDE6368FB3}" v="4" dt="2021-11-20T03:47:19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 autoAdjust="0"/>
    <p:restoredTop sz="85225" autoAdjust="0"/>
  </p:normalViewPr>
  <p:slideViewPr>
    <p:cSldViewPr snapToGrid="0">
      <p:cViewPr varScale="1">
        <p:scale>
          <a:sx n="106" d="100"/>
          <a:sy n="106" d="100"/>
        </p:scale>
        <p:origin x="4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i Thanh" userId="efe48e9e-abaa-4a82-8677-c996e7a91e96" providerId="ADAL" clId="{1757B2A3-33B4-4DB6-9133-D3C315BEC772}"/>
    <pc:docChg chg="custSel modSld">
      <pc:chgData name="Nguyen Van Thai Thanh" userId="efe48e9e-abaa-4a82-8677-c996e7a91e96" providerId="ADAL" clId="{1757B2A3-33B4-4DB6-9133-D3C315BEC772}" dt="2021-11-13T15:06:40.834" v="9" actId="20577"/>
      <pc:docMkLst>
        <pc:docMk/>
      </pc:docMkLst>
      <pc:sldChg chg="modNotesTx">
        <pc:chgData name="Nguyen Van Thai Thanh" userId="efe48e9e-abaa-4a82-8677-c996e7a91e96" providerId="ADAL" clId="{1757B2A3-33B4-4DB6-9133-D3C315BEC772}" dt="2021-11-13T15:06:40.834" v="9" actId="20577"/>
        <pc:sldMkLst>
          <pc:docMk/>
          <pc:sldMk cId="1203932038" sldId="281"/>
        </pc:sldMkLst>
      </pc:sldChg>
    </pc:docChg>
  </pc:docChgLst>
  <pc:docChgLst>
    <pc:chgData name="Nguyen Bui Trong Tin" userId="e8b171ad-d98b-49d5-bbe6-f86bd94206fe" providerId="ADAL" clId="{A3DB0DE4-5080-4E02-A395-4255AEF3D070}"/>
    <pc:docChg chg="modSld">
      <pc:chgData name="Nguyen Bui Trong Tin" userId="e8b171ad-d98b-49d5-bbe6-f86bd94206fe" providerId="ADAL" clId="{A3DB0DE4-5080-4E02-A395-4255AEF3D070}" dt="2021-07-27T14:39:39.813" v="0" actId="1037"/>
      <pc:docMkLst>
        <pc:docMk/>
      </pc:docMkLst>
      <pc:sldChg chg="modSp mod">
        <pc:chgData name="Nguyen Bui Trong Tin" userId="e8b171ad-d98b-49d5-bbe6-f86bd94206fe" providerId="ADAL" clId="{A3DB0DE4-5080-4E02-A395-4255AEF3D070}" dt="2021-07-27T14:39:39.813" v="0" actId="1037"/>
        <pc:sldMkLst>
          <pc:docMk/>
          <pc:sldMk cId="3065241309" sldId="343"/>
        </pc:sldMkLst>
        <pc:picChg chg="mod">
          <ac:chgData name="Nguyen Bui Trong Tin" userId="e8b171ad-d98b-49d5-bbe6-f86bd94206fe" providerId="ADAL" clId="{A3DB0DE4-5080-4E02-A395-4255AEF3D070}" dt="2021-07-27T14:39:39.813" v="0" actId="1037"/>
          <ac:picMkLst>
            <pc:docMk/>
            <pc:sldMk cId="3065241309" sldId="343"/>
            <ac:picMk id="6" creationId="{F0348FBB-9061-4296-A5AC-89B6D2138E78}"/>
          </ac:picMkLst>
        </pc:picChg>
      </pc:sldChg>
    </pc:docChg>
  </pc:docChgLst>
  <pc:docChgLst>
    <pc:chgData name="Nguyen Thi Thuy" userId="51590b7b-a373-4bbe-8e38-44e726520488" providerId="ADAL" clId="{605E3861-3118-44A7-A4C9-7C1913B17539}"/>
    <pc:docChg chg="modSld addSection modSection">
      <pc:chgData name="Nguyen Thi Thuy" userId="51590b7b-a373-4bbe-8e38-44e726520488" providerId="ADAL" clId="{605E3861-3118-44A7-A4C9-7C1913B17539}" dt="2021-11-18T08:02:00.519" v="2" actId="14100"/>
      <pc:docMkLst>
        <pc:docMk/>
      </pc:docMkLst>
      <pc:sldChg chg="modSp mod">
        <pc:chgData name="Nguyen Thi Thuy" userId="51590b7b-a373-4bbe-8e38-44e726520488" providerId="ADAL" clId="{605E3861-3118-44A7-A4C9-7C1913B17539}" dt="2021-11-18T08:02:00.519" v="2" actId="14100"/>
        <pc:sldMkLst>
          <pc:docMk/>
          <pc:sldMk cId="3962518188" sldId="311"/>
        </pc:sldMkLst>
        <pc:picChg chg="mod">
          <ac:chgData name="Nguyen Thi Thuy" userId="51590b7b-a373-4bbe-8e38-44e726520488" providerId="ADAL" clId="{605E3861-3118-44A7-A4C9-7C1913B17539}" dt="2021-11-18T08:02:00.519" v="2" actId="14100"/>
          <ac:picMkLst>
            <pc:docMk/>
            <pc:sldMk cId="3962518188" sldId="311"/>
            <ac:picMk id="5" creationId="{5F9E461A-EF35-4948-A80E-F75A128EE155}"/>
          </ac:picMkLst>
        </pc:picChg>
      </pc:sldChg>
    </pc:docChg>
  </pc:docChgLst>
  <pc:docChgLst>
    <pc:chgData name="Nguyen Bui Trong Tin" userId="e8b171ad-d98b-49d5-bbe6-f86bd94206fe" providerId="ADAL" clId="{C676DBB5-82E5-46AA-9B4B-D2E5DDC55F9D}"/>
    <pc:docChg chg="modSld">
      <pc:chgData name="Nguyen Bui Trong Tin" userId="e8b171ad-d98b-49d5-bbe6-f86bd94206fe" providerId="ADAL" clId="{C676DBB5-82E5-46AA-9B4B-D2E5DDC55F9D}" dt="2021-10-22T09:42:34.467" v="45" actId="1076"/>
      <pc:docMkLst>
        <pc:docMk/>
      </pc:docMkLst>
      <pc:sldChg chg="modSp mod modNotesTx">
        <pc:chgData name="Nguyen Bui Trong Tin" userId="e8b171ad-d98b-49d5-bbe6-f86bd94206fe" providerId="ADAL" clId="{C676DBB5-82E5-46AA-9B4B-D2E5DDC55F9D}" dt="2021-10-22T09:21:47.920" v="44" actId="20577"/>
        <pc:sldMkLst>
          <pc:docMk/>
          <pc:sldMk cId="1203932038" sldId="281"/>
        </pc:sldMkLst>
        <pc:picChg chg="mod">
          <ac:chgData name="Nguyen Bui Trong Tin" userId="e8b171ad-d98b-49d5-bbe6-f86bd94206fe" providerId="ADAL" clId="{C676DBB5-82E5-46AA-9B4B-D2E5DDC55F9D}" dt="2021-10-22T09:04:35.044" v="1" actId="1076"/>
          <ac:picMkLst>
            <pc:docMk/>
            <pc:sldMk cId="1203932038" sldId="281"/>
            <ac:picMk id="7" creationId="{EBAD6604-F998-411B-93CE-8A0F2A9B2ED3}"/>
          </ac:picMkLst>
        </pc:picChg>
      </pc:sldChg>
      <pc:sldChg chg="modSp mod">
        <pc:chgData name="Nguyen Bui Trong Tin" userId="e8b171ad-d98b-49d5-bbe6-f86bd94206fe" providerId="ADAL" clId="{C676DBB5-82E5-46AA-9B4B-D2E5DDC55F9D}" dt="2021-10-22T09:42:34.467" v="45" actId="1076"/>
        <pc:sldMkLst>
          <pc:docMk/>
          <pc:sldMk cId="3962518188" sldId="311"/>
        </pc:sldMkLst>
        <pc:picChg chg="mod">
          <ac:chgData name="Nguyen Bui Trong Tin" userId="e8b171ad-d98b-49d5-bbe6-f86bd94206fe" providerId="ADAL" clId="{C676DBB5-82E5-46AA-9B4B-D2E5DDC55F9D}" dt="2021-10-22T09:42:34.467" v="45" actId="1076"/>
          <ac:picMkLst>
            <pc:docMk/>
            <pc:sldMk cId="3962518188" sldId="311"/>
            <ac:picMk id="5" creationId="{5F9E461A-EF35-4948-A80E-F75A128EE155}"/>
          </ac:picMkLst>
        </pc:picChg>
      </pc:sldChg>
    </pc:docChg>
  </pc:docChgLst>
  <pc:docChgLst>
    <pc:chgData name="Nguyen Bui Trong Tin" userId="e8b171ad-d98b-49d5-bbe6-f86bd94206fe" providerId="ADAL" clId="{BBA106D0-3841-47F3-8E9B-CBCDE6368FB3}"/>
    <pc:docChg chg="custSel modSld">
      <pc:chgData name="Nguyen Bui Trong Tin" userId="e8b171ad-d98b-49d5-bbe6-f86bd94206fe" providerId="ADAL" clId="{BBA106D0-3841-47F3-8E9B-CBCDE6368FB3}" dt="2021-11-20T04:05:49.743" v="57" actId="1076"/>
      <pc:docMkLst>
        <pc:docMk/>
      </pc:docMkLst>
      <pc:sldChg chg="setBg">
        <pc:chgData name="Nguyen Bui Trong Tin" userId="e8b171ad-d98b-49d5-bbe6-f86bd94206fe" providerId="ADAL" clId="{BBA106D0-3841-47F3-8E9B-CBCDE6368FB3}" dt="2021-11-20T03:47:19.230" v="56"/>
        <pc:sldMkLst>
          <pc:docMk/>
          <pc:sldMk cId="1203932038" sldId="281"/>
        </pc:sldMkLst>
      </pc:sldChg>
      <pc:sldChg chg="modSp mod setBg">
        <pc:chgData name="Nguyen Bui Trong Tin" userId="e8b171ad-d98b-49d5-bbe6-f86bd94206fe" providerId="ADAL" clId="{BBA106D0-3841-47F3-8E9B-CBCDE6368FB3}" dt="2021-11-20T02:52:22.193" v="53"/>
        <pc:sldMkLst>
          <pc:docMk/>
          <pc:sldMk cId="2354395803" sldId="341"/>
        </pc:sldMkLst>
        <pc:spChg chg="mod">
          <ac:chgData name="Nguyen Bui Trong Tin" userId="e8b171ad-d98b-49d5-bbe6-f86bd94206fe" providerId="ADAL" clId="{BBA106D0-3841-47F3-8E9B-CBCDE6368FB3}" dt="2021-11-20T02:52:15.381" v="52" actId="20577"/>
          <ac:spMkLst>
            <pc:docMk/>
            <pc:sldMk cId="2354395803" sldId="341"/>
            <ac:spMk id="3" creationId="{B7459D36-5D2C-4164-9380-101015171DA8}"/>
          </ac:spMkLst>
        </pc:spChg>
      </pc:sldChg>
      <pc:sldChg chg="setBg">
        <pc:chgData name="Nguyen Bui Trong Tin" userId="e8b171ad-d98b-49d5-bbe6-f86bd94206fe" providerId="ADAL" clId="{BBA106D0-3841-47F3-8E9B-CBCDE6368FB3}" dt="2021-11-20T03:39:19.094" v="55"/>
        <pc:sldMkLst>
          <pc:docMk/>
          <pc:sldMk cId="4006101612" sldId="349"/>
        </pc:sldMkLst>
      </pc:sldChg>
      <pc:sldChg chg="modSp mod">
        <pc:chgData name="Nguyen Bui Trong Tin" userId="e8b171ad-d98b-49d5-bbe6-f86bd94206fe" providerId="ADAL" clId="{BBA106D0-3841-47F3-8E9B-CBCDE6368FB3}" dt="2021-11-20T04:05:49.743" v="57" actId="1076"/>
        <pc:sldMkLst>
          <pc:docMk/>
          <pc:sldMk cId="3732005794" sldId="350"/>
        </pc:sldMkLst>
        <pc:picChg chg="mod">
          <ac:chgData name="Nguyen Bui Trong Tin" userId="e8b171ad-d98b-49d5-bbe6-f86bd94206fe" providerId="ADAL" clId="{BBA106D0-3841-47F3-8E9B-CBCDE6368FB3}" dt="2021-11-20T04:05:49.743" v="57" actId="1076"/>
          <ac:picMkLst>
            <pc:docMk/>
            <pc:sldMk cId="3732005794" sldId="350"/>
            <ac:picMk id="5" creationId="{65A2AE85-A98B-4FDA-97B0-8F19BE932841}"/>
          </ac:picMkLst>
        </pc:picChg>
      </pc:sldChg>
    </pc:docChg>
  </pc:docChgLst>
  <pc:docChgLst>
    <pc:chgData name="Nguyen Thi Thuy" userId="51590b7b-a373-4bbe-8e38-44e726520488" providerId="ADAL" clId="{9DB0660D-40D6-43A9-9C3B-99916CE4A1BA}"/>
    <pc:docChg chg="undo custSel addSld delSld modSld sldOrd">
      <pc:chgData name="Nguyen Thi Thuy" userId="51590b7b-a373-4bbe-8e38-44e726520488" providerId="ADAL" clId="{9DB0660D-40D6-43A9-9C3B-99916CE4A1BA}" dt="2021-07-20T09:08:56.401" v="11173" actId="1076"/>
      <pc:docMkLst>
        <pc:docMk/>
      </pc:docMkLst>
      <pc:sldChg chg="addSp modSp mod">
        <pc:chgData name="Nguyen Thi Thuy" userId="51590b7b-a373-4bbe-8e38-44e726520488" providerId="ADAL" clId="{9DB0660D-40D6-43A9-9C3B-99916CE4A1BA}" dt="2021-07-13T02:10:03.906" v="1115" actId="14100"/>
        <pc:sldMkLst>
          <pc:docMk/>
          <pc:sldMk cId="1242112604" sldId="256"/>
        </pc:sldMkLst>
        <pc:spChg chg="mod">
          <ac:chgData name="Nguyen Thi Thuy" userId="51590b7b-a373-4bbe-8e38-44e726520488" providerId="ADAL" clId="{9DB0660D-40D6-43A9-9C3B-99916CE4A1BA}" dt="2021-07-13T02:09:57.294" v="1113" actId="1076"/>
          <ac:spMkLst>
            <pc:docMk/>
            <pc:sldMk cId="1242112604" sldId="256"/>
            <ac:spMk id="2" creationId="{824FA722-6384-442B-9B07-4826EE9C992E}"/>
          </ac:spMkLst>
        </pc:spChg>
        <pc:picChg chg="add mod">
          <ac:chgData name="Nguyen Thi Thuy" userId="51590b7b-a373-4bbe-8e38-44e726520488" providerId="ADAL" clId="{9DB0660D-40D6-43A9-9C3B-99916CE4A1BA}" dt="2021-07-13T02:10:03.906" v="1115" actId="14100"/>
          <ac:picMkLst>
            <pc:docMk/>
            <pc:sldMk cId="1242112604" sldId="256"/>
            <ac:picMk id="5" creationId="{E571F8AD-9E61-493D-82ED-2172CCE1CACE}"/>
          </ac:picMkLst>
        </pc:picChg>
      </pc:sldChg>
      <pc:sldChg chg="addSp modSp mod">
        <pc:chgData name="Nguyen Thi Thuy" userId="51590b7b-a373-4bbe-8e38-44e726520488" providerId="ADAL" clId="{9DB0660D-40D6-43A9-9C3B-99916CE4A1BA}" dt="2021-07-20T06:48:34.380" v="5522" actId="20577"/>
        <pc:sldMkLst>
          <pc:docMk/>
          <pc:sldMk cId="2338473333" sldId="257"/>
        </pc:sldMkLst>
        <pc:spChg chg="mod">
          <ac:chgData name="Nguyen Thi Thuy" userId="51590b7b-a373-4bbe-8e38-44e726520488" providerId="ADAL" clId="{9DB0660D-40D6-43A9-9C3B-99916CE4A1BA}" dt="2021-07-13T01:13:01.130" v="741" actId="255"/>
          <ac:spMkLst>
            <pc:docMk/>
            <pc:sldMk cId="2338473333" sldId="257"/>
            <ac:spMk id="2" creationId="{59C0C224-5170-4126-8926-FBF73CA8D452}"/>
          </ac:spMkLst>
        </pc:spChg>
        <pc:spChg chg="mod">
          <ac:chgData name="Nguyen Thi Thuy" userId="51590b7b-a373-4bbe-8e38-44e726520488" providerId="ADAL" clId="{9DB0660D-40D6-43A9-9C3B-99916CE4A1BA}" dt="2021-07-20T06:48:34.380" v="5522" actId="20577"/>
          <ac:spMkLst>
            <pc:docMk/>
            <pc:sldMk cId="2338473333" sldId="257"/>
            <ac:spMk id="3" creationId="{2885252B-04D0-4F9D-9C18-C3CF7E157738}"/>
          </ac:spMkLst>
        </pc:spChg>
        <pc:picChg chg="add mod">
          <ac:chgData name="Nguyen Thi Thuy" userId="51590b7b-a373-4bbe-8e38-44e726520488" providerId="ADAL" clId="{9DB0660D-40D6-43A9-9C3B-99916CE4A1BA}" dt="2021-07-13T01:13:07.020" v="742" actId="14100"/>
          <ac:picMkLst>
            <pc:docMk/>
            <pc:sldMk cId="2338473333" sldId="257"/>
            <ac:picMk id="5" creationId="{EE6E8F4A-C435-4DBA-BE34-5DC618BDB896}"/>
          </ac:picMkLst>
        </pc:picChg>
      </pc:sldChg>
      <pc:sldChg chg="addSp modSp mod ord">
        <pc:chgData name="Nguyen Thi Thuy" userId="51590b7b-a373-4bbe-8e38-44e726520488" providerId="ADAL" clId="{9DB0660D-40D6-43A9-9C3B-99916CE4A1BA}" dt="2021-07-10T15:55:08.442" v="164" actId="20577"/>
        <pc:sldMkLst>
          <pc:docMk/>
          <pc:sldMk cId="1842685144" sldId="259"/>
        </pc:sldMkLst>
        <pc:spChg chg="mod">
          <ac:chgData name="Nguyen Thi Thuy" userId="51590b7b-a373-4bbe-8e38-44e726520488" providerId="ADAL" clId="{9DB0660D-40D6-43A9-9C3B-99916CE4A1BA}" dt="2021-07-10T15:55:08.442" v="164" actId="20577"/>
          <ac:spMkLst>
            <pc:docMk/>
            <pc:sldMk cId="1842685144" sldId="259"/>
            <ac:spMk id="2" creationId="{59C0C224-5170-4126-8926-FBF73CA8D452}"/>
          </ac:spMkLst>
        </pc:spChg>
        <pc:picChg chg="add mod">
          <ac:chgData name="Nguyen Thi Thuy" userId="51590b7b-a373-4bbe-8e38-44e726520488" providerId="ADAL" clId="{9DB0660D-40D6-43A9-9C3B-99916CE4A1BA}" dt="2021-07-10T15:49:02.592" v="65" actId="1076"/>
          <ac:picMkLst>
            <pc:docMk/>
            <pc:sldMk cId="1842685144" sldId="259"/>
            <ac:picMk id="5" creationId="{6C244453-3CF1-4992-9018-B878D1DEBBF0}"/>
          </ac:picMkLst>
        </pc:picChg>
        <pc:picChg chg="add mod">
          <ac:chgData name="Nguyen Thi Thuy" userId="51590b7b-a373-4bbe-8e38-44e726520488" providerId="ADAL" clId="{9DB0660D-40D6-43A9-9C3B-99916CE4A1BA}" dt="2021-07-10T15:49:18.101" v="67" actId="1076"/>
          <ac:picMkLst>
            <pc:docMk/>
            <pc:sldMk cId="1842685144" sldId="259"/>
            <ac:picMk id="7" creationId="{B14B5968-2D1D-41B4-8835-F8322432885B}"/>
          </ac:picMkLst>
        </pc:picChg>
      </pc:sldChg>
      <pc:sldChg chg="addSp modSp mod">
        <pc:chgData name="Nguyen Thi Thuy" userId="51590b7b-a373-4bbe-8e38-44e726520488" providerId="ADAL" clId="{9DB0660D-40D6-43A9-9C3B-99916CE4A1BA}" dt="2021-07-20T06:52:30.466" v="5787" actId="20577"/>
        <pc:sldMkLst>
          <pc:docMk/>
          <pc:sldMk cId="4169744300" sldId="260"/>
        </pc:sldMkLst>
        <pc:spChg chg="mod">
          <ac:chgData name="Nguyen Thi Thuy" userId="51590b7b-a373-4bbe-8e38-44e726520488" providerId="ADAL" clId="{9DB0660D-40D6-43A9-9C3B-99916CE4A1BA}" dt="2021-07-20T06:52:30.466" v="5787" actId="20577"/>
          <ac:spMkLst>
            <pc:docMk/>
            <pc:sldMk cId="4169744300" sldId="260"/>
            <ac:spMk id="3" creationId="{2885252B-04D0-4F9D-9C18-C3CF7E157738}"/>
          </ac:spMkLst>
        </pc:spChg>
        <pc:picChg chg="add mod">
          <ac:chgData name="Nguyen Thi Thuy" userId="51590b7b-a373-4bbe-8e38-44e726520488" providerId="ADAL" clId="{9DB0660D-40D6-43A9-9C3B-99916CE4A1BA}" dt="2021-07-10T15:50:10.604" v="84" actId="14100"/>
          <ac:picMkLst>
            <pc:docMk/>
            <pc:sldMk cId="4169744300" sldId="260"/>
            <ac:picMk id="5" creationId="{476A5C32-055C-48A9-BDD2-737C2ACC0FE9}"/>
          </ac:picMkLst>
        </pc:picChg>
      </pc:sldChg>
      <pc:sldChg chg="addSp modSp mod">
        <pc:chgData name="Nguyen Thi Thuy" userId="51590b7b-a373-4bbe-8e38-44e726520488" providerId="ADAL" clId="{9DB0660D-40D6-43A9-9C3B-99916CE4A1BA}" dt="2021-07-10T15:50:42.417" v="87" actId="14100"/>
        <pc:sldMkLst>
          <pc:docMk/>
          <pc:sldMk cId="164016568" sldId="261"/>
        </pc:sldMkLst>
        <pc:picChg chg="add mod">
          <ac:chgData name="Nguyen Thi Thuy" userId="51590b7b-a373-4bbe-8e38-44e726520488" providerId="ADAL" clId="{9DB0660D-40D6-43A9-9C3B-99916CE4A1BA}" dt="2021-07-10T15:50:42.417" v="87" actId="14100"/>
          <ac:picMkLst>
            <pc:docMk/>
            <pc:sldMk cId="164016568" sldId="261"/>
            <ac:picMk id="5" creationId="{D6227289-C530-49B1-A6AF-037BC1E0F6A1}"/>
          </ac:picMkLst>
        </pc:picChg>
      </pc:sldChg>
      <pc:sldChg chg="addSp delSp modSp mod modNotesTx">
        <pc:chgData name="Nguyen Thi Thuy" userId="51590b7b-a373-4bbe-8e38-44e726520488" providerId="ADAL" clId="{9DB0660D-40D6-43A9-9C3B-99916CE4A1BA}" dt="2021-07-17T09:49:18.412" v="1859" actId="20577"/>
        <pc:sldMkLst>
          <pc:docMk/>
          <pc:sldMk cId="1725807181" sldId="262"/>
        </pc:sldMkLst>
        <pc:picChg chg="add del">
          <ac:chgData name="Nguyen Thi Thuy" userId="51590b7b-a373-4bbe-8e38-44e726520488" providerId="ADAL" clId="{9DB0660D-40D6-43A9-9C3B-99916CE4A1BA}" dt="2021-07-10T15:52:58.771" v="150" actId="22"/>
          <ac:picMkLst>
            <pc:docMk/>
            <pc:sldMk cId="1725807181" sldId="262"/>
            <ac:picMk id="5" creationId="{FF9A5C98-C48B-4706-A9CE-A68F717F3E9F}"/>
          </ac:picMkLst>
        </pc:picChg>
        <pc:picChg chg="add mod">
          <ac:chgData name="Nguyen Thi Thuy" userId="51590b7b-a373-4bbe-8e38-44e726520488" providerId="ADAL" clId="{9DB0660D-40D6-43A9-9C3B-99916CE4A1BA}" dt="2021-07-10T15:53:22.591" v="154" actId="1076"/>
          <ac:picMkLst>
            <pc:docMk/>
            <pc:sldMk cId="1725807181" sldId="262"/>
            <ac:picMk id="7" creationId="{E369859C-9C2D-4A92-A119-95B84D8177C2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7:04:56.364" v="6394" actId="20577"/>
        <pc:sldMkLst>
          <pc:docMk/>
          <pc:sldMk cId="1446952020" sldId="263"/>
        </pc:sldMkLst>
        <pc:spChg chg="mod">
          <ac:chgData name="Nguyen Thi Thuy" userId="51590b7b-a373-4bbe-8e38-44e726520488" providerId="ADAL" clId="{9DB0660D-40D6-43A9-9C3B-99916CE4A1BA}" dt="2021-07-20T07:04:56.364" v="6394" actId="20577"/>
          <ac:spMkLst>
            <pc:docMk/>
            <pc:sldMk cId="1446952020" sldId="263"/>
            <ac:spMk id="3" creationId="{0BE58485-25EE-47FC-BCC7-385CD72BF422}"/>
          </ac:spMkLst>
        </pc:spChg>
        <pc:picChg chg="add mod">
          <ac:chgData name="Nguyen Thi Thuy" userId="51590b7b-a373-4bbe-8e38-44e726520488" providerId="ADAL" clId="{9DB0660D-40D6-43A9-9C3B-99916CE4A1BA}" dt="2021-07-10T15:52:18.221" v="136" actId="14100"/>
          <ac:picMkLst>
            <pc:docMk/>
            <pc:sldMk cId="1446952020" sldId="263"/>
            <ac:picMk id="5" creationId="{44A7738C-4B28-485E-AF65-B7FF097DF874}"/>
          </ac:picMkLst>
        </pc:picChg>
        <pc:picChg chg="add mod">
          <ac:chgData name="Nguyen Thi Thuy" userId="51590b7b-a373-4bbe-8e38-44e726520488" providerId="ADAL" clId="{9DB0660D-40D6-43A9-9C3B-99916CE4A1BA}" dt="2021-07-20T06:53:43.364" v="5790" actId="14100"/>
          <ac:picMkLst>
            <pc:docMk/>
            <pc:sldMk cId="1446952020" sldId="263"/>
            <ac:picMk id="7" creationId="{93555C04-2505-43F5-B5B2-3843E24761B5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7:04:18.362" v="6393" actId="20577"/>
        <pc:sldMkLst>
          <pc:docMk/>
          <pc:sldMk cId="417478175" sldId="264"/>
        </pc:sldMkLst>
        <pc:spChg chg="mod">
          <ac:chgData name="Nguyen Thi Thuy" userId="51590b7b-a373-4bbe-8e38-44e726520488" providerId="ADAL" clId="{9DB0660D-40D6-43A9-9C3B-99916CE4A1BA}" dt="2021-07-10T16:01:37.030" v="211" actId="13926"/>
          <ac:spMkLst>
            <pc:docMk/>
            <pc:sldMk cId="417478175" sldId="264"/>
            <ac:spMk id="2" creationId="{2B1FD776-A734-4B54-9F4E-B7BAEA05748A}"/>
          </ac:spMkLst>
        </pc:spChg>
        <pc:spChg chg="mod">
          <ac:chgData name="Nguyen Thi Thuy" userId="51590b7b-a373-4bbe-8e38-44e726520488" providerId="ADAL" clId="{9DB0660D-40D6-43A9-9C3B-99916CE4A1BA}" dt="2021-07-20T07:04:18.362" v="6393" actId="20577"/>
          <ac:spMkLst>
            <pc:docMk/>
            <pc:sldMk cId="417478175" sldId="264"/>
            <ac:spMk id="3" creationId="{A0C55CA9-3E1A-48AB-B148-F0411E0EEFF8}"/>
          </ac:spMkLst>
        </pc:spChg>
        <pc:picChg chg="add mod">
          <ac:chgData name="Nguyen Thi Thuy" userId="51590b7b-a373-4bbe-8e38-44e726520488" providerId="ADAL" clId="{9DB0660D-40D6-43A9-9C3B-99916CE4A1BA}" dt="2021-07-10T15:57:01.020" v="166" actId="1076"/>
          <ac:picMkLst>
            <pc:docMk/>
            <pc:sldMk cId="417478175" sldId="264"/>
            <ac:picMk id="5" creationId="{373C7811-8C64-46ED-93C3-1053A573E3DD}"/>
          </ac:picMkLst>
        </pc:picChg>
        <pc:picChg chg="add mod">
          <ac:chgData name="Nguyen Thi Thuy" userId="51590b7b-a373-4bbe-8e38-44e726520488" providerId="ADAL" clId="{9DB0660D-40D6-43A9-9C3B-99916CE4A1BA}" dt="2021-07-20T07:03:17.001" v="6159" actId="1076"/>
          <ac:picMkLst>
            <pc:docMk/>
            <pc:sldMk cId="417478175" sldId="264"/>
            <ac:picMk id="7" creationId="{92C515AF-E14B-4B19-B1CF-4A93ED0F0D75}"/>
          </ac:picMkLst>
        </pc:picChg>
      </pc:sldChg>
      <pc:sldChg chg="modSp new mod">
        <pc:chgData name="Nguyen Thi Thuy" userId="51590b7b-a373-4bbe-8e38-44e726520488" providerId="ADAL" clId="{9DB0660D-40D6-43A9-9C3B-99916CE4A1BA}" dt="2021-07-13T03:17:42.220" v="1468" actId="255"/>
        <pc:sldMkLst>
          <pc:docMk/>
          <pc:sldMk cId="2686460706" sldId="265"/>
        </pc:sldMkLst>
        <pc:spChg chg="mod">
          <ac:chgData name="Nguyen Thi Thuy" userId="51590b7b-a373-4bbe-8e38-44e726520488" providerId="ADAL" clId="{9DB0660D-40D6-43A9-9C3B-99916CE4A1BA}" dt="2021-07-13T03:17:42.220" v="1468" actId="255"/>
          <ac:spMkLst>
            <pc:docMk/>
            <pc:sldMk cId="2686460706" sldId="265"/>
            <ac:spMk id="2" creationId="{D313EDA2-35BD-485C-9EF2-AF9A1185EFE5}"/>
          </ac:spMkLst>
        </pc:spChg>
        <pc:spChg chg="mod">
          <ac:chgData name="Nguyen Thi Thuy" userId="51590b7b-a373-4bbe-8e38-44e726520488" providerId="ADAL" clId="{9DB0660D-40D6-43A9-9C3B-99916CE4A1BA}" dt="2021-07-10T15:51:50.254" v="130" actId="1076"/>
          <ac:spMkLst>
            <pc:docMk/>
            <pc:sldMk cId="2686460706" sldId="265"/>
            <ac:spMk id="3" creationId="{CDD25B25-A0BA-49D4-9012-05101B834739}"/>
          </ac:spMkLst>
        </pc:spChg>
      </pc:sldChg>
      <pc:sldChg chg="addSp modSp new mod ord">
        <pc:chgData name="Nguyen Thi Thuy" userId="51590b7b-a373-4bbe-8e38-44e726520488" providerId="ADAL" clId="{9DB0660D-40D6-43A9-9C3B-99916CE4A1BA}" dt="2021-07-10T16:23:48.951" v="455" actId="20578"/>
        <pc:sldMkLst>
          <pc:docMk/>
          <pc:sldMk cId="1929202701" sldId="266"/>
        </pc:sldMkLst>
        <pc:picChg chg="add mod">
          <ac:chgData name="Nguyen Thi Thuy" userId="51590b7b-a373-4bbe-8e38-44e726520488" providerId="ADAL" clId="{9DB0660D-40D6-43A9-9C3B-99916CE4A1BA}" dt="2021-07-10T15:54:12.512" v="161" actId="14100"/>
          <ac:picMkLst>
            <pc:docMk/>
            <pc:sldMk cId="1929202701" sldId="266"/>
            <ac:picMk id="5" creationId="{C0232113-D2CE-4242-99B1-03A9716F97F2}"/>
          </ac:picMkLst>
        </pc:picChg>
      </pc:sldChg>
      <pc:sldChg chg="addSp modSp new mod ord">
        <pc:chgData name="Nguyen Thi Thuy" userId="51590b7b-a373-4bbe-8e38-44e726520488" providerId="ADAL" clId="{9DB0660D-40D6-43A9-9C3B-99916CE4A1BA}" dt="2021-07-13T03:51:14.607" v="1655"/>
        <pc:sldMkLst>
          <pc:docMk/>
          <pc:sldMk cId="3320201946" sldId="267"/>
        </pc:sldMkLst>
        <pc:picChg chg="add mod">
          <ac:chgData name="Nguyen Thi Thuy" userId="51590b7b-a373-4bbe-8e38-44e726520488" providerId="ADAL" clId="{9DB0660D-40D6-43A9-9C3B-99916CE4A1BA}" dt="2021-07-10T16:02:58.629" v="217" actId="1076"/>
          <ac:picMkLst>
            <pc:docMk/>
            <pc:sldMk cId="3320201946" sldId="267"/>
            <ac:picMk id="5" creationId="{4DC353B2-E901-48D9-B978-478CB9A7F4D1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0T16:06:47.202" v="242" actId="14100"/>
        <pc:sldMkLst>
          <pc:docMk/>
          <pc:sldMk cId="109602090" sldId="268"/>
        </pc:sldMkLst>
        <pc:picChg chg="add mod">
          <ac:chgData name="Nguyen Thi Thuy" userId="51590b7b-a373-4bbe-8e38-44e726520488" providerId="ADAL" clId="{9DB0660D-40D6-43A9-9C3B-99916CE4A1BA}" dt="2021-07-10T16:06:47.202" v="242" actId="14100"/>
          <ac:picMkLst>
            <pc:docMk/>
            <pc:sldMk cId="109602090" sldId="268"/>
            <ac:picMk id="5" creationId="{E094FA8C-E915-4DC6-B7B8-C25344713337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09:55:47.391" v="1902" actId="20577"/>
        <pc:sldMkLst>
          <pc:docMk/>
          <pc:sldMk cId="681160200" sldId="269"/>
        </pc:sldMkLst>
        <pc:picChg chg="add mod">
          <ac:chgData name="Nguyen Thi Thuy" userId="51590b7b-a373-4bbe-8e38-44e726520488" providerId="ADAL" clId="{9DB0660D-40D6-43A9-9C3B-99916CE4A1BA}" dt="2021-07-10T16:06:40.123" v="240" actId="14100"/>
          <ac:picMkLst>
            <pc:docMk/>
            <pc:sldMk cId="681160200" sldId="269"/>
            <ac:picMk id="5" creationId="{350582FE-C542-4706-AD05-15F842564DB4}"/>
          </ac:picMkLst>
        </pc:picChg>
      </pc:sldChg>
      <pc:sldChg chg="addSp delSp modSp new mod">
        <pc:chgData name="Nguyen Thi Thuy" userId="51590b7b-a373-4bbe-8e38-44e726520488" providerId="ADAL" clId="{9DB0660D-40D6-43A9-9C3B-99916CE4A1BA}" dt="2021-07-20T07:05:50.182" v="6438" actId="20577"/>
        <pc:sldMkLst>
          <pc:docMk/>
          <pc:sldMk cId="3339792991" sldId="270"/>
        </pc:sldMkLst>
        <pc:spChg chg="mod">
          <ac:chgData name="Nguyen Thi Thuy" userId="51590b7b-a373-4bbe-8e38-44e726520488" providerId="ADAL" clId="{9DB0660D-40D6-43A9-9C3B-99916CE4A1BA}" dt="2021-07-20T07:05:50.182" v="6438" actId="20577"/>
          <ac:spMkLst>
            <pc:docMk/>
            <pc:sldMk cId="3339792991" sldId="270"/>
            <ac:spMk id="3" creationId="{C164EE0B-8CA2-44AC-A723-D26522409F78}"/>
          </ac:spMkLst>
        </pc:spChg>
        <pc:picChg chg="add del">
          <ac:chgData name="Nguyen Thi Thuy" userId="51590b7b-a373-4bbe-8e38-44e726520488" providerId="ADAL" clId="{9DB0660D-40D6-43A9-9C3B-99916CE4A1BA}" dt="2021-07-10T15:58:31.483" v="183" actId="478"/>
          <ac:picMkLst>
            <pc:docMk/>
            <pc:sldMk cId="3339792991" sldId="270"/>
            <ac:picMk id="5" creationId="{D28BB930-DC6C-4B40-BC11-98783BEDF03B}"/>
          </ac:picMkLst>
        </pc:picChg>
        <pc:picChg chg="add mod">
          <ac:chgData name="Nguyen Thi Thuy" userId="51590b7b-a373-4bbe-8e38-44e726520488" providerId="ADAL" clId="{9DB0660D-40D6-43A9-9C3B-99916CE4A1BA}" dt="2021-07-10T15:58:39.116" v="186" actId="14100"/>
          <ac:picMkLst>
            <pc:docMk/>
            <pc:sldMk cId="3339792991" sldId="270"/>
            <ac:picMk id="7" creationId="{BB07467A-7D86-4350-8AB8-40A817FC9E1C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7:23:37.333" v="6863" actId="14100"/>
        <pc:sldMkLst>
          <pc:docMk/>
          <pc:sldMk cId="2478663263" sldId="271"/>
        </pc:sldMkLst>
        <pc:spChg chg="mod">
          <ac:chgData name="Nguyen Thi Thuy" userId="51590b7b-a373-4bbe-8e38-44e726520488" providerId="ADAL" clId="{9DB0660D-40D6-43A9-9C3B-99916CE4A1BA}" dt="2021-07-20T07:23:37.333" v="6863" actId="14100"/>
          <ac:spMkLst>
            <pc:docMk/>
            <pc:sldMk cId="2478663263" sldId="271"/>
            <ac:spMk id="3" creationId="{1B3AA799-F829-4B92-B2CD-4ACE7D33E955}"/>
          </ac:spMkLst>
        </pc:spChg>
        <pc:picChg chg="add mod">
          <ac:chgData name="Nguyen Thi Thuy" userId="51590b7b-a373-4bbe-8e38-44e726520488" providerId="ADAL" clId="{9DB0660D-40D6-43A9-9C3B-99916CE4A1BA}" dt="2021-07-10T15:59:24.322" v="191" actId="1076"/>
          <ac:picMkLst>
            <pc:docMk/>
            <pc:sldMk cId="2478663263" sldId="271"/>
            <ac:picMk id="5" creationId="{D78CFE23-E5D4-4302-948A-E5C052CE5131}"/>
          </ac:picMkLst>
        </pc:picChg>
        <pc:picChg chg="add mod">
          <ac:chgData name="Nguyen Thi Thuy" userId="51590b7b-a373-4bbe-8e38-44e726520488" providerId="ADAL" clId="{9DB0660D-40D6-43A9-9C3B-99916CE4A1BA}" dt="2021-07-20T07:11:17.106" v="6444" actId="1076"/>
          <ac:picMkLst>
            <pc:docMk/>
            <pc:sldMk cId="2478663263" sldId="271"/>
            <ac:picMk id="6" creationId="{4853B09A-AF98-4AF4-83E2-AD18F991828F}"/>
          </ac:picMkLst>
        </pc:picChg>
        <pc:picChg chg="add mod">
          <ac:chgData name="Nguyen Thi Thuy" userId="51590b7b-a373-4bbe-8e38-44e726520488" providerId="ADAL" clId="{9DB0660D-40D6-43A9-9C3B-99916CE4A1BA}" dt="2021-07-20T07:22:38.649" v="6601" actId="1076"/>
          <ac:picMkLst>
            <pc:docMk/>
            <pc:sldMk cId="2478663263" sldId="271"/>
            <ac:picMk id="7" creationId="{7B6D2063-F9BE-479E-AC84-5B9316E3F5D3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0T16:07:35.657" v="264" actId="20577"/>
        <pc:sldMkLst>
          <pc:docMk/>
          <pc:sldMk cId="2699131597" sldId="272"/>
        </pc:sldMkLst>
        <pc:spChg chg="mod">
          <ac:chgData name="Nguyen Thi Thuy" userId="51590b7b-a373-4bbe-8e38-44e726520488" providerId="ADAL" clId="{9DB0660D-40D6-43A9-9C3B-99916CE4A1BA}" dt="2021-07-10T16:07:35.657" v="264" actId="20577"/>
          <ac:spMkLst>
            <pc:docMk/>
            <pc:sldMk cId="2699131597" sldId="272"/>
            <ac:spMk id="3" creationId="{7E4CAB47-9818-485D-8E9B-4BF83B356C1F}"/>
          </ac:spMkLst>
        </pc:spChg>
        <pc:picChg chg="add mod">
          <ac:chgData name="Nguyen Thi Thuy" userId="51590b7b-a373-4bbe-8e38-44e726520488" providerId="ADAL" clId="{9DB0660D-40D6-43A9-9C3B-99916CE4A1BA}" dt="2021-07-10T16:01:15.608" v="194" actId="1076"/>
          <ac:picMkLst>
            <pc:docMk/>
            <pc:sldMk cId="2699131597" sldId="272"/>
            <ac:picMk id="5" creationId="{F1A8167F-E6E7-4CE1-AA78-289A21B4D351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7:25:41.300" v="7204" actId="20577"/>
        <pc:sldMkLst>
          <pc:docMk/>
          <pc:sldMk cId="1414392928" sldId="273"/>
        </pc:sldMkLst>
        <pc:spChg chg="mod">
          <ac:chgData name="Nguyen Thi Thuy" userId="51590b7b-a373-4bbe-8e38-44e726520488" providerId="ADAL" clId="{9DB0660D-40D6-43A9-9C3B-99916CE4A1BA}" dt="2021-07-20T07:25:41.300" v="7204" actId="20577"/>
          <ac:spMkLst>
            <pc:docMk/>
            <pc:sldMk cId="1414392928" sldId="273"/>
            <ac:spMk id="3" creationId="{B215C730-E09F-4284-B8B4-F2B253B1FAE6}"/>
          </ac:spMkLst>
        </pc:spChg>
        <pc:picChg chg="add mod">
          <ac:chgData name="Nguyen Thi Thuy" userId="51590b7b-a373-4bbe-8e38-44e726520488" providerId="ADAL" clId="{9DB0660D-40D6-43A9-9C3B-99916CE4A1BA}" dt="2021-07-20T07:24:14.382" v="6864" actId="1076"/>
          <ac:picMkLst>
            <pc:docMk/>
            <pc:sldMk cId="1414392928" sldId="273"/>
            <ac:picMk id="5" creationId="{BB0ECA6E-A4C6-4FE4-B9D6-465ED62A98CD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48:51.403" v="10638" actId="1076"/>
        <pc:sldMkLst>
          <pc:docMk/>
          <pc:sldMk cId="383403857" sldId="274"/>
        </pc:sldMkLst>
        <pc:spChg chg="mod">
          <ac:chgData name="Nguyen Thi Thuy" userId="51590b7b-a373-4bbe-8e38-44e726520488" providerId="ADAL" clId="{9DB0660D-40D6-43A9-9C3B-99916CE4A1BA}" dt="2021-07-20T08:48:45.393" v="10637" actId="1076"/>
          <ac:spMkLst>
            <pc:docMk/>
            <pc:sldMk cId="383403857" sldId="274"/>
            <ac:spMk id="3" creationId="{7ACDF5FF-87DC-43FF-A50E-89E053184F8C}"/>
          </ac:spMkLst>
        </pc:spChg>
        <pc:picChg chg="add mod">
          <ac:chgData name="Nguyen Thi Thuy" userId="51590b7b-a373-4bbe-8e38-44e726520488" providerId="ADAL" clId="{9DB0660D-40D6-43A9-9C3B-99916CE4A1BA}" dt="2021-07-10T16:04:47.090" v="222" actId="1076"/>
          <ac:picMkLst>
            <pc:docMk/>
            <pc:sldMk cId="383403857" sldId="274"/>
            <ac:picMk id="5" creationId="{C2F7C613-0B7D-4729-A803-6AB7BD91EEAB}"/>
          </ac:picMkLst>
        </pc:picChg>
        <pc:picChg chg="add mod">
          <ac:chgData name="Nguyen Thi Thuy" userId="51590b7b-a373-4bbe-8e38-44e726520488" providerId="ADAL" clId="{9DB0660D-40D6-43A9-9C3B-99916CE4A1BA}" dt="2021-07-20T08:48:51.403" v="10638" actId="1076"/>
          <ac:picMkLst>
            <pc:docMk/>
            <pc:sldMk cId="383403857" sldId="274"/>
            <ac:picMk id="1026" creationId="{314F0E1E-CBB6-448D-AEF7-F2077ACAE80E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09:52:34.803" v="1873" actId="20577"/>
        <pc:sldMkLst>
          <pc:docMk/>
          <pc:sldMk cId="721499034" sldId="275"/>
        </pc:sldMkLst>
        <pc:spChg chg="mod">
          <ac:chgData name="Nguyen Thi Thuy" userId="51590b7b-a373-4bbe-8e38-44e726520488" providerId="ADAL" clId="{9DB0660D-40D6-43A9-9C3B-99916CE4A1BA}" dt="2021-07-10T16:07:28.704" v="254" actId="20577"/>
          <ac:spMkLst>
            <pc:docMk/>
            <pc:sldMk cId="721499034" sldId="275"/>
            <ac:spMk id="2" creationId="{158F7D4C-F28C-462B-A3A6-0FA7D2C67191}"/>
          </ac:spMkLst>
        </pc:spChg>
        <pc:spChg chg="del">
          <ac:chgData name="Nguyen Thi Thuy" userId="51590b7b-a373-4bbe-8e38-44e726520488" providerId="ADAL" clId="{9DB0660D-40D6-43A9-9C3B-99916CE4A1BA}" dt="2021-07-10T16:05:30.377" v="231" actId="22"/>
          <ac:spMkLst>
            <pc:docMk/>
            <pc:sldMk cId="721499034" sldId="275"/>
            <ac:spMk id="3" creationId="{4C509E90-FD01-43DE-8B67-46E1B8E5D03E}"/>
          </ac:spMkLst>
        </pc:spChg>
        <pc:picChg chg="add mod ord">
          <ac:chgData name="Nguyen Thi Thuy" userId="51590b7b-a373-4bbe-8e38-44e726520488" providerId="ADAL" clId="{9DB0660D-40D6-43A9-9C3B-99916CE4A1BA}" dt="2021-07-10T16:05:42.529" v="234" actId="14100"/>
          <ac:picMkLst>
            <pc:docMk/>
            <pc:sldMk cId="721499034" sldId="275"/>
            <ac:picMk id="5" creationId="{E9D5237B-46B8-4FB2-B621-38AD0682F068}"/>
          </ac:picMkLst>
        </pc:picChg>
        <pc:picChg chg="add mod">
          <ac:chgData name="Nguyen Thi Thuy" userId="51590b7b-a373-4bbe-8e38-44e726520488" providerId="ADAL" clId="{9DB0660D-40D6-43A9-9C3B-99916CE4A1BA}" dt="2021-07-10T16:06:07.576" v="236" actId="1076"/>
          <ac:picMkLst>
            <pc:docMk/>
            <pc:sldMk cId="721499034" sldId="275"/>
            <ac:picMk id="7" creationId="{AC0A5285-E2FD-46C4-A569-4B9E274C4F89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7:51:54.867" v="7841" actId="20577"/>
        <pc:sldMkLst>
          <pc:docMk/>
          <pc:sldMk cId="1294418876" sldId="276"/>
        </pc:sldMkLst>
        <pc:spChg chg="mod">
          <ac:chgData name="Nguyen Thi Thuy" userId="51590b7b-a373-4bbe-8e38-44e726520488" providerId="ADAL" clId="{9DB0660D-40D6-43A9-9C3B-99916CE4A1BA}" dt="2021-07-20T07:51:54.867" v="7841" actId="20577"/>
          <ac:spMkLst>
            <pc:docMk/>
            <pc:sldMk cId="1294418876" sldId="276"/>
            <ac:spMk id="3" creationId="{A0344234-C5F9-4BB6-8BAF-0C14142657FF}"/>
          </ac:spMkLst>
        </pc:spChg>
        <pc:picChg chg="add mod">
          <ac:chgData name="Nguyen Thi Thuy" userId="51590b7b-a373-4bbe-8e38-44e726520488" providerId="ADAL" clId="{9DB0660D-40D6-43A9-9C3B-99916CE4A1BA}" dt="2021-07-20T07:39:37.154" v="7624" actId="14100"/>
          <ac:picMkLst>
            <pc:docMk/>
            <pc:sldMk cId="1294418876" sldId="276"/>
            <ac:picMk id="5" creationId="{24EF8EB9-EE58-410F-A63A-3036F0455F5D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7:53:56.904" v="7940" actId="20577"/>
        <pc:sldMkLst>
          <pc:docMk/>
          <pc:sldMk cId="4180365534" sldId="277"/>
        </pc:sldMkLst>
        <pc:spChg chg="mod">
          <ac:chgData name="Nguyen Thi Thuy" userId="51590b7b-a373-4bbe-8e38-44e726520488" providerId="ADAL" clId="{9DB0660D-40D6-43A9-9C3B-99916CE4A1BA}" dt="2021-07-20T07:53:56.904" v="7940" actId="20577"/>
          <ac:spMkLst>
            <pc:docMk/>
            <pc:sldMk cId="4180365534" sldId="277"/>
            <ac:spMk id="3" creationId="{0D1C80C4-6033-4938-8096-5A5F1C4FFD47}"/>
          </ac:spMkLst>
        </pc:spChg>
        <pc:picChg chg="add mod">
          <ac:chgData name="Nguyen Thi Thuy" userId="51590b7b-a373-4bbe-8e38-44e726520488" providerId="ADAL" clId="{9DB0660D-40D6-43A9-9C3B-99916CE4A1BA}" dt="2021-07-10T16:09:58.794" v="299" actId="14100"/>
          <ac:picMkLst>
            <pc:docMk/>
            <pc:sldMk cId="4180365534" sldId="277"/>
            <ac:picMk id="5" creationId="{2D492DF0-315F-4CF6-B37C-60E8C7C0EAD6}"/>
          </ac:picMkLst>
        </pc:picChg>
      </pc:sldChg>
      <pc:sldChg chg="addSp modSp new mod ord">
        <pc:chgData name="Nguyen Thi Thuy" userId="51590b7b-a373-4bbe-8e38-44e726520488" providerId="ADAL" clId="{9DB0660D-40D6-43A9-9C3B-99916CE4A1BA}" dt="2021-07-10T16:09:04.856" v="293"/>
        <pc:sldMkLst>
          <pc:docMk/>
          <pc:sldMk cId="404470619" sldId="278"/>
        </pc:sldMkLst>
        <pc:spChg chg="mod">
          <ac:chgData name="Nguyen Thi Thuy" userId="51590b7b-a373-4bbe-8e38-44e726520488" providerId="ADAL" clId="{9DB0660D-40D6-43A9-9C3B-99916CE4A1BA}" dt="2021-07-10T16:09:01.052" v="291" actId="13926"/>
          <ac:spMkLst>
            <pc:docMk/>
            <pc:sldMk cId="404470619" sldId="278"/>
            <ac:spMk id="3" creationId="{268C682B-39BC-41F3-B907-6CAFE11B20B0}"/>
          </ac:spMkLst>
        </pc:spChg>
        <pc:picChg chg="add mod">
          <ac:chgData name="Nguyen Thi Thuy" userId="51590b7b-a373-4bbe-8e38-44e726520488" providerId="ADAL" clId="{9DB0660D-40D6-43A9-9C3B-99916CE4A1BA}" dt="2021-07-10T16:08:37.640" v="271" actId="1076"/>
          <ac:picMkLst>
            <pc:docMk/>
            <pc:sldMk cId="404470619" sldId="278"/>
            <ac:picMk id="5" creationId="{19045DC6-594C-4F69-B8D8-ABCC7F6B68E6}"/>
          </ac:picMkLst>
        </pc:picChg>
        <pc:picChg chg="add mod">
          <ac:chgData name="Nguyen Thi Thuy" userId="51590b7b-a373-4bbe-8e38-44e726520488" providerId="ADAL" clId="{9DB0660D-40D6-43A9-9C3B-99916CE4A1BA}" dt="2021-07-10T16:08:44.987" v="273" actId="1076"/>
          <ac:picMkLst>
            <pc:docMk/>
            <pc:sldMk cId="404470619" sldId="278"/>
            <ac:picMk id="7" creationId="{46DF0FD2-0637-43B1-BCF7-477A51460712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7T09:57:42.256" v="1908" actId="1076"/>
        <pc:sldMkLst>
          <pc:docMk/>
          <pc:sldMk cId="2527590806" sldId="279"/>
        </pc:sldMkLst>
        <pc:spChg chg="mod">
          <ac:chgData name="Nguyen Thi Thuy" userId="51590b7b-a373-4bbe-8e38-44e726520488" providerId="ADAL" clId="{9DB0660D-40D6-43A9-9C3B-99916CE4A1BA}" dt="2021-07-10T16:10:52.708" v="322" actId="13926"/>
          <ac:spMkLst>
            <pc:docMk/>
            <pc:sldMk cId="2527590806" sldId="279"/>
            <ac:spMk id="2" creationId="{C344083E-A71B-4E13-AC86-C9CE6543BA03}"/>
          </ac:spMkLst>
        </pc:spChg>
        <pc:picChg chg="add mod">
          <ac:chgData name="Nguyen Thi Thuy" userId="51590b7b-a373-4bbe-8e38-44e726520488" providerId="ADAL" clId="{9DB0660D-40D6-43A9-9C3B-99916CE4A1BA}" dt="2021-07-10T16:10:55.475" v="323" actId="1076"/>
          <ac:picMkLst>
            <pc:docMk/>
            <pc:sldMk cId="2527590806" sldId="279"/>
            <ac:picMk id="5" creationId="{BC61929C-C427-456F-A096-E0658FD06D9D}"/>
          </ac:picMkLst>
        </pc:picChg>
        <pc:picChg chg="add mod">
          <ac:chgData name="Nguyen Thi Thuy" userId="51590b7b-a373-4bbe-8e38-44e726520488" providerId="ADAL" clId="{9DB0660D-40D6-43A9-9C3B-99916CE4A1BA}" dt="2021-07-17T09:57:42.256" v="1908" actId="1076"/>
          <ac:picMkLst>
            <pc:docMk/>
            <pc:sldMk cId="2527590806" sldId="279"/>
            <ac:picMk id="1026" creationId="{BE27FB32-9440-4E12-9F36-975A9F8CF4CF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0T16:11:47.307" v="332" actId="14100"/>
        <pc:sldMkLst>
          <pc:docMk/>
          <pc:sldMk cId="4115746072" sldId="280"/>
        </pc:sldMkLst>
        <pc:picChg chg="add mod">
          <ac:chgData name="Nguyen Thi Thuy" userId="51590b7b-a373-4bbe-8e38-44e726520488" providerId="ADAL" clId="{9DB0660D-40D6-43A9-9C3B-99916CE4A1BA}" dt="2021-07-10T16:11:37.260" v="329" actId="14100"/>
          <ac:picMkLst>
            <pc:docMk/>
            <pc:sldMk cId="4115746072" sldId="280"/>
            <ac:picMk id="5" creationId="{0A5C8B0E-90D9-4087-953A-71AA1D6C76A0}"/>
          </ac:picMkLst>
        </pc:picChg>
        <pc:picChg chg="add mod">
          <ac:chgData name="Nguyen Thi Thuy" userId="51590b7b-a373-4bbe-8e38-44e726520488" providerId="ADAL" clId="{9DB0660D-40D6-43A9-9C3B-99916CE4A1BA}" dt="2021-07-10T16:11:47.307" v="332" actId="14100"/>
          <ac:picMkLst>
            <pc:docMk/>
            <pc:sldMk cId="4115746072" sldId="280"/>
            <ac:picMk id="7" creationId="{6546CDFB-E114-4A22-822D-2F3AE52CEF4B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10:04:16.235" v="2236" actId="20577"/>
        <pc:sldMkLst>
          <pc:docMk/>
          <pc:sldMk cId="1203932038" sldId="281"/>
        </pc:sldMkLst>
        <pc:spChg chg="mod">
          <ac:chgData name="Nguyen Thi Thuy" userId="51590b7b-a373-4bbe-8e38-44e726520488" providerId="ADAL" clId="{9DB0660D-40D6-43A9-9C3B-99916CE4A1BA}" dt="2021-07-17T09:58:28.069" v="1911" actId="14100"/>
          <ac:spMkLst>
            <pc:docMk/>
            <pc:sldMk cId="1203932038" sldId="281"/>
            <ac:spMk id="2" creationId="{A26FC6CD-1BC3-499A-84BA-30E7D10C3CA1}"/>
          </ac:spMkLst>
        </pc:spChg>
        <pc:picChg chg="add del mod">
          <ac:chgData name="Nguyen Thi Thuy" userId="51590b7b-a373-4bbe-8e38-44e726520488" providerId="ADAL" clId="{9DB0660D-40D6-43A9-9C3B-99916CE4A1BA}" dt="2021-07-10T16:16:09.517" v="337" actId="478"/>
          <ac:picMkLst>
            <pc:docMk/>
            <pc:sldMk cId="1203932038" sldId="281"/>
            <ac:picMk id="5" creationId="{35EC0CD8-2C34-41EF-95CC-8B0E03DD6A89}"/>
          </ac:picMkLst>
        </pc:picChg>
        <pc:picChg chg="add mod">
          <ac:chgData name="Nguyen Thi Thuy" userId="51590b7b-a373-4bbe-8e38-44e726520488" providerId="ADAL" clId="{9DB0660D-40D6-43A9-9C3B-99916CE4A1BA}" dt="2021-07-17T09:58:23.926" v="1910" actId="1076"/>
          <ac:picMkLst>
            <pc:docMk/>
            <pc:sldMk cId="1203932038" sldId="281"/>
            <ac:picMk id="7" creationId="{EBAD6604-F998-411B-93CE-8A0F2A9B2ED3}"/>
          </ac:picMkLst>
        </pc:picChg>
      </pc:sldChg>
      <pc:sldChg chg="addSp delSp modSp new mod">
        <pc:chgData name="Nguyen Thi Thuy" userId="51590b7b-a373-4bbe-8e38-44e726520488" providerId="ADAL" clId="{9DB0660D-40D6-43A9-9C3B-99916CE4A1BA}" dt="2021-07-20T07:54:32.721" v="7956" actId="20577"/>
        <pc:sldMkLst>
          <pc:docMk/>
          <pc:sldMk cId="820266755" sldId="282"/>
        </pc:sldMkLst>
        <pc:spChg chg="mod">
          <ac:chgData name="Nguyen Thi Thuy" userId="51590b7b-a373-4bbe-8e38-44e726520488" providerId="ADAL" clId="{9DB0660D-40D6-43A9-9C3B-99916CE4A1BA}" dt="2021-07-10T16:23:12.804" v="445" actId="13926"/>
          <ac:spMkLst>
            <pc:docMk/>
            <pc:sldMk cId="820266755" sldId="282"/>
            <ac:spMk id="2" creationId="{2CEC0F07-086C-4641-BDA1-8984EBDDB4C3}"/>
          </ac:spMkLst>
        </pc:spChg>
        <pc:spChg chg="mod">
          <ac:chgData name="Nguyen Thi Thuy" userId="51590b7b-a373-4bbe-8e38-44e726520488" providerId="ADAL" clId="{9DB0660D-40D6-43A9-9C3B-99916CE4A1BA}" dt="2021-07-20T07:54:32.721" v="7956" actId="20577"/>
          <ac:spMkLst>
            <pc:docMk/>
            <pc:sldMk cId="820266755" sldId="282"/>
            <ac:spMk id="3" creationId="{FB1A9749-C04C-4EBC-86A6-8EE4CB62971D}"/>
          </ac:spMkLst>
        </pc:spChg>
        <pc:picChg chg="add del mod">
          <ac:chgData name="Nguyen Thi Thuy" userId="51590b7b-a373-4bbe-8e38-44e726520488" providerId="ADAL" clId="{9DB0660D-40D6-43A9-9C3B-99916CE4A1BA}" dt="2021-07-10T16:17:57.389" v="370" actId="478"/>
          <ac:picMkLst>
            <pc:docMk/>
            <pc:sldMk cId="820266755" sldId="282"/>
            <ac:picMk id="5" creationId="{D0866F85-E6B9-4E87-A77E-C998F744ED72}"/>
          </ac:picMkLst>
        </pc:picChg>
        <pc:picChg chg="add mod">
          <ac:chgData name="Nguyen Thi Thuy" userId="51590b7b-a373-4bbe-8e38-44e726520488" providerId="ADAL" clId="{9DB0660D-40D6-43A9-9C3B-99916CE4A1BA}" dt="2021-07-10T16:18:08.819" v="374" actId="14100"/>
          <ac:picMkLst>
            <pc:docMk/>
            <pc:sldMk cId="820266755" sldId="282"/>
            <ac:picMk id="7" creationId="{22CF5220-D8C3-4A54-959A-B33B4E576C1A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10:11:13.142" v="2414" actId="1076"/>
        <pc:sldMkLst>
          <pc:docMk/>
          <pc:sldMk cId="2241827019" sldId="283"/>
        </pc:sldMkLst>
        <pc:spChg chg="mod">
          <ac:chgData name="Nguyen Thi Thuy" userId="51590b7b-a373-4bbe-8e38-44e726520488" providerId="ADAL" clId="{9DB0660D-40D6-43A9-9C3B-99916CE4A1BA}" dt="2021-07-10T16:31:10.372" v="547" actId="20577"/>
          <ac:spMkLst>
            <pc:docMk/>
            <pc:sldMk cId="2241827019" sldId="283"/>
            <ac:spMk id="2" creationId="{CF1B6B5C-6A62-40F1-AB52-DDC2992AE067}"/>
          </ac:spMkLst>
        </pc:spChg>
        <pc:spChg chg="add del">
          <ac:chgData name="Nguyen Thi Thuy" userId="51590b7b-a373-4bbe-8e38-44e726520488" providerId="ADAL" clId="{9DB0660D-40D6-43A9-9C3B-99916CE4A1BA}" dt="2021-07-17T10:11:05.644" v="2412" actId="22"/>
          <ac:spMkLst>
            <pc:docMk/>
            <pc:sldMk cId="2241827019" sldId="283"/>
            <ac:spMk id="3" creationId="{ED5C86C2-E3E7-459E-A395-B3202FFF71F7}"/>
          </ac:spMkLst>
        </pc:spChg>
        <pc:picChg chg="add mod">
          <ac:chgData name="Nguyen Thi Thuy" userId="51590b7b-a373-4bbe-8e38-44e726520488" providerId="ADAL" clId="{9DB0660D-40D6-43A9-9C3B-99916CE4A1BA}" dt="2021-07-10T16:21:29.078" v="416" actId="14100"/>
          <ac:picMkLst>
            <pc:docMk/>
            <pc:sldMk cId="2241827019" sldId="283"/>
            <ac:picMk id="5" creationId="{94F54D89-4C1B-42D8-A36F-DD86B1D4B4FF}"/>
          </ac:picMkLst>
        </pc:picChg>
        <pc:picChg chg="add del mod ord">
          <ac:chgData name="Nguyen Thi Thuy" userId="51590b7b-a373-4bbe-8e38-44e726520488" providerId="ADAL" clId="{9DB0660D-40D6-43A9-9C3B-99916CE4A1BA}" dt="2021-07-17T10:11:05.644" v="2412" actId="22"/>
          <ac:picMkLst>
            <pc:docMk/>
            <pc:sldMk cId="2241827019" sldId="283"/>
            <ac:picMk id="6" creationId="{924C0A79-F02C-4F70-8DBB-9C5E525501E6}"/>
          </ac:picMkLst>
        </pc:picChg>
        <pc:picChg chg="add mod">
          <ac:chgData name="Nguyen Thi Thuy" userId="51590b7b-a373-4bbe-8e38-44e726520488" providerId="ADAL" clId="{9DB0660D-40D6-43A9-9C3B-99916CE4A1BA}" dt="2021-07-17T10:11:13.142" v="2414" actId="1076"/>
          <ac:picMkLst>
            <pc:docMk/>
            <pc:sldMk cId="2241827019" sldId="283"/>
            <ac:picMk id="8" creationId="{E77E5E26-344B-4564-8D09-276F9E3B385D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0T16:24:22.238" v="462" actId="1076"/>
        <pc:sldMkLst>
          <pc:docMk/>
          <pc:sldMk cId="3747210433" sldId="284"/>
        </pc:sldMkLst>
        <pc:picChg chg="add mod">
          <ac:chgData name="Nguyen Thi Thuy" userId="51590b7b-a373-4bbe-8e38-44e726520488" providerId="ADAL" clId="{9DB0660D-40D6-43A9-9C3B-99916CE4A1BA}" dt="2021-07-10T16:24:05.948" v="458" actId="14100"/>
          <ac:picMkLst>
            <pc:docMk/>
            <pc:sldMk cId="3747210433" sldId="284"/>
            <ac:picMk id="5" creationId="{159E0C9C-D8B2-48BA-A0BF-EF86FDFF081B}"/>
          </ac:picMkLst>
        </pc:picChg>
        <pc:picChg chg="add mod">
          <ac:chgData name="Nguyen Thi Thuy" userId="51590b7b-a373-4bbe-8e38-44e726520488" providerId="ADAL" clId="{9DB0660D-40D6-43A9-9C3B-99916CE4A1BA}" dt="2021-07-10T16:24:22.238" v="462" actId="1076"/>
          <ac:picMkLst>
            <pc:docMk/>
            <pc:sldMk cId="3747210433" sldId="284"/>
            <ac:picMk id="7" creationId="{CDBDFFC5-7DD3-463F-8D98-CE45937CAF12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0T16:24:50.558" v="468" actId="14100"/>
        <pc:sldMkLst>
          <pc:docMk/>
          <pc:sldMk cId="1902021929" sldId="285"/>
        </pc:sldMkLst>
        <pc:picChg chg="add mod">
          <ac:chgData name="Nguyen Thi Thuy" userId="51590b7b-a373-4bbe-8e38-44e726520488" providerId="ADAL" clId="{9DB0660D-40D6-43A9-9C3B-99916CE4A1BA}" dt="2021-07-10T16:24:38.218" v="465" actId="14100"/>
          <ac:picMkLst>
            <pc:docMk/>
            <pc:sldMk cId="1902021929" sldId="285"/>
            <ac:picMk id="5" creationId="{D4D52A41-484E-4BE5-BA3D-0969A77D712D}"/>
          </ac:picMkLst>
        </pc:picChg>
        <pc:picChg chg="add mod">
          <ac:chgData name="Nguyen Thi Thuy" userId="51590b7b-a373-4bbe-8e38-44e726520488" providerId="ADAL" clId="{9DB0660D-40D6-43A9-9C3B-99916CE4A1BA}" dt="2021-07-10T16:24:50.558" v="468" actId="14100"/>
          <ac:picMkLst>
            <pc:docMk/>
            <pc:sldMk cId="1902021929" sldId="285"/>
            <ac:picMk id="7" creationId="{111A8471-F9A7-4EEE-983B-95B8B3BA055E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10:13:20.835" v="2643" actId="20577"/>
        <pc:sldMkLst>
          <pc:docMk/>
          <pc:sldMk cId="668103775" sldId="286"/>
        </pc:sldMkLst>
        <pc:spChg chg="mod">
          <ac:chgData name="Nguyen Thi Thuy" userId="51590b7b-a373-4bbe-8e38-44e726520488" providerId="ADAL" clId="{9DB0660D-40D6-43A9-9C3B-99916CE4A1BA}" dt="2021-07-10T16:32:01.154" v="568" actId="13926"/>
          <ac:spMkLst>
            <pc:docMk/>
            <pc:sldMk cId="668103775" sldId="286"/>
            <ac:spMk id="2" creationId="{ADD555F3-852F-46BF-86B2-999EDE9A1EE3}"/>
          </ac:spMkLst>
        </pc:spChg>
        <pc:spChg chg="add del mod">
          <ac:chgData name="Nguyen Thi Thuy" userId="51590b7b-a373-4bbe-8e38-44e726520488" providerId="ADAL" clId="{9DB0660D-40D6-43A9-9C3B-99916CE4A1BA}" dt="2021-07-10T16:31:47.461" v="553" actId="22"/>
          <ac:spMkLst>
            <pc:docMk/>
            <pc:sldMk cId="668103775" sldId="286"/>
            <ac:spMk id="5" creationId="{122AA4E9-D804-4E4F-A189-5C9D654325E6}"/>
          </ac:spMkLst>
        </pc:spChg>
        <pc:picChg chg="add del mod">
          <ac:chgData name="Nguyen Thi Thuy" userId="51590b7b-a373-4bbe-8e38-44e726520488" providerId="ADAL" clId="{9DB0660D-40D6-43A9-9C3B-99916CE4A1BA}" dt="2021-07-10T16:33:46.848" v="573" actId="478"/>
          <ac:picMkLst>
            <pc:docMk/>
            <pc:sldMk cId="668103775" sldId="286"/>
            <ac:picMk id="7" creationId="{3BAD6392-3C1D-4107-992E-26DFF990A65F}"/>
          </ac:picMkLst>
        </pc:picChg>
        <pc:picChg chg="add mod">
          <ac:chgData name="Nguyen Thi Thuy" userId="51590b7b-a373-4bbe-8e38-44e726520488" providerId="ADAL" clId="{9DB0660D-40D6-43A9-9C3B-99916CE4A1BA}" dt="2021-07-10T16:33:54.178" v="576" actId="14100"/>
          <ac:picMkLst>
            <pc:docMk/>
            <pc:sldMk cId="668103775" sldId="286"/>
            <ac:picMk id="9" creationId="{B5E19357-45B8-4DF2-9F35-46F9CB2295F4}"/>
          </ac:picMkLst>
        </pc:picChg>
      </pc:sldChg>
      <pc:sldChg chg="modSp new del mod">
        <pc:chgData name="Nguyen Thi Thuy" userId="51590b7b-a373-4bbe-8e38-44e726520488" providerId="ADAL" clId="{9DB0660D-40D6-43A9-9C3B-99916CE4A1BA}" dt="2021-07-10T16:30:56" v="543" actId="47"/>
        <pc:sldMkLst>
          <pc:docMk/>
          <pc:sldMk cId="4085962064" sldId="287"/>
        </pc:sldMkLst>
        <pc:spChg chg="mod">
          <ac:chgData name="Nguyen Thi Thuy" userId="51590b7b-a373-4bbe-8e38-44e726520488" providerId="ADAL" clId="{9DB0660D-40D6-43A9-9C3B-99916CE4A1BA}" dt="2021-07-10T16:26:57.857" v="503" actId="20577"/>
          <ac:spMkLst>
            <pc:docMk/>
            <pc:sldMk cId="4085962064" sldId="287"/>
            <ac:spMk id="2" creationId="{7CE68014-978A-4546-92B1-40CA7991248E}"/>
          </ac:spMkLst>
        </pc:spChg>
      </pc:sldChg>
      <pc:sldChg chg="addSp modSp new mod modNotesTx">
        <pc:chgData name="Nguyen Thi Thuy" userId="51590b7b-a373-4bbe-8e38-44e726520488" providerId="ADAL" clId="{9DB0660D-40D6-43A9-9C3B-99916CE4A1BA}" dt="2021-07-17T10:13:42.345" v="2705" actId="20577"/>
        <pc:sldMkLst>
          <pc:docMk/>
          <pc:sldMk cId="2248417949" sldId="288"/>
        </pc:sldMkLst>
        <pc:picChg chg="add mod">
          <ac:chgData name="Nguyen Thi Thuy" userId="51590b7b-a373-4bbe-8e38-44e726520488" providerId="ADAL" clId="{9DB0660D-40D6-43A9-9C3B-99916CE4A1BA}" dt="2021-07-17T10:13:31.079" v="2645" actId="14100"/>
          <ac:picMkLst>
            <pc:docMk/>
            <pc:sldMk cId="2248417949" sldId="288"/>
            <ac:picMk id="5" creationId="{7CE05629-08F6-40B2-BBD6-E4EFD1504FF8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0T16:38:43.249" v="632" actId="14100"/>
        <pc:sldMkLst>
          <pc:docMk/>
          <pc:sldMk cId="1123797423" sldId="289"/>
        </pc:sldMkLst>
        <pc:spChg chg="mod">
          <ac:chgData name="Nguyen Thi Thuy" userId="51590b7b-a373-4bbe-8e38-44e726520488" providerId="ADAL" clId="{9DB0660D-40D6-43A9-9C3B-99916CE4A1BA}" dt="2021-07-10T16:38:37.576" v="630" actId="13926"/>
          <ac:spMkLst>
            <pc:docMk/>
            <pc:sldMk cId="1123797423" sldId="289"/>
            <ac:spMk id="2" creationId="{B1CFAA65-5D4E-47A1-92AA-773145E7A166}"/>
          </ac:spMkLst>
        </pc:spChg>
        <pc:picChg chg="add mod">
          <ac:chgData name="Nguyen Thi Thuy" userId="51590b7b-a373-4bbe-8e38-44e726520488" providerId="ADAL" clId="{9DB0660D-40D6-43A9-9C3B-99916CE4A1BA}" dt="2021-07-10T16:38:43.249" v="632" actId="14100"/>
          <ac:picMkLst>
            <pc:docMk/>
            <pc:sldMk cId="1123797423" sldId="289"/>
            <ac:picMk id="5" creationId="{C2E851D6-1D11-4CC7-9899-81871A11B003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0T16:43:36.659" v="662" actId="1076"/>
        <pc:sldMkLst>
          <pc:docMk/>
          <pc:sldMk cId="1474236730" sldId="290"/>
        </pc:sldMkLst>
        <pc:spChg chg="mod">
          <ac:chgData name="Nguyen Thi Thuy" userId="51590b7b-a373-4bbe-8e38-44e726520488" providerId="ADAL" clId="{9DB0660D-40D6-43A9-9C3B-99916CE4A1BA}" dt="2021-07-10T16:42:29.116" v="657" actId="27636"/>
          <ac:spMkLst>
            <pc:docMk/>
            <pc:sldMk cId="1474236730" sldId="290"/>
            <ac:spMk id="2" creationId="{D29D964B-668A-46D9-AC2D-73AFA02989E2}"/>
          </ac:spMkLst>
        </pc:spChg>
        <pc:picChg chg="add mod">
          <ac:chgData name="Nguyen Thi Thuy" userId="51590b7b-a373-4bbe-8e38-44e726520488" providerId="ADAL" clId="{9DB0660D-40D6-43A9-9C3B-99916CE4A1BA}" dt="2021-07-10T16:42:31.170" v="658" actId="1076"/>
          <ac:picMkLst>
            <pc:docMk/>
            <pc:sldMk cId="1474236730" sldId="290"/>
            <ac:picMk id="5" creationId="{F634CC86-860F-443C-92C4-BC6E479BACB1}"/>
          </ac:picMkLst>
        </pc:picChg>
        <pc:picChg chg="add mod">
          <ac:chgData name="Nguyen Thi Thuy" userId="51590b7b-a373-4bbe-8e38-44e726520488" providerId="ADAL" clId="{9DB0660D-40D6-43A9-9C3B-99916CE4A1BA}" dt="2021-07-10T16:43:36.659" v="662" actId="1076"/>
          <ac:picMkLst>
            <pc:docMk/>
            <pc:sldMk cId="1474236730" sldId="290"/>
            <ac:picMk id="6" creationId="{97FD0CB7-7790-4217-954A-99404C218B96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10:19:20.781" v="3342" actId="20577"/>
        <pc:sldMkLst>
          <pc:docMk/>
          <pc:sldMk cId="1478235478" sldId="291"/>
        </pc:sldMkLst>
        <pc:picChg chg="add del mod">
          <ac:chgData name="Nguyen Thi Thuy" userId="51590b7b-a373-4bbe-8e38-44e726520488" providerId="ADAL" clId="{9DB0660D-40D6-43A9-9C3B-99916CE4A1BA}" dt="2021-07-10T16:43:40.688" v="663" actId="478"/>
          <ac:picMkLst>
            <pc:docMk/>
            <pc:sldMk cId="1478235478" sldId="291"/>
            <ac:picMk id="5" creationId="{489D7E8D-A917-490C-8D62-94976D39557D}"/>
          </ac:picMkLst>
        </pc:picChg>
        <pc:picChg chg="add mod">
          <ac:chgData name="Nguyen Thi Thuy" userId="51590b7b-a373-4bbe-8e38-44e726520488" providerId="ADAL" clId="{9DB0660D-40D6-43A9-9C3B-99916CE4A1BA}" dt="2021-07-10T16:43:57.484" v="665" actId="1076"/>
          <ac:picMkLst>
            <pc:docMk/>
            <pc:sldMk cId="1478235478" sldId="291"/>
            <ac:picMk id="7" creationId="{676D9834-A972-4DE3-9AA2-C837722F48F9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10:20:36.558" v="3501" actId="20577"/>
        <pc:sldMkLst>
          <pc:docMk/>
          <pc:sldMk cId="1533228796" sldId="292"/>
        </pc:sldMkLst>
        <pc:spChg chg="mod">
          <ac:chgData name="Nguyen Thi Thuy" userId="51590b7b-a373-4bbe-8e38-44e726520488" providerId="ADAL" clId="{9DB0660D-40D6-43A9-9C3B-99916CE4A1BA}" dt="2021-07-13T01:10:14.677" v="723" actId="13926"/>
          <ac:spMkLst>
            <pc:docMk/>
            <pc:sldMk cId="1533228796" sldId="292"/>
            <ac:spMk id="2" creationId="{6C17E5BE-160C-400F-9F56-2A70C33DE9E7}"/>
          </ac:spMkLst>
        </pc:spChg>
        <pc:spChg chg="del">
          <ac:chgData name="Nguyen Thi Thuy" userId="51590b7b-a373-4bbe-8e38-44e726520488" providerId="ADAL" clId="{9DB0660D-40D6-43A9-9C3B-99916CE4A1BA}" dt="2021-07-13T01:09:50.212" v="718" actId="22"/>
          <ac:spMkLst>
            <pc:docMk/>
            <pc:sldMk cId="1533228796" sldId="292"/>
            <ac:spMk id="3" creationId="{3DEAA723-0E21-4DB8-95CD-64153EECC94E}"/>
          </ac:spMkLst>
        </pc:spChg>
        <pc:picChg chg="add mod ord">
          <ac:chgData name="Nguyen Thi Thuy" userId="51590b7b-a373-4bbe-8e38-44e726520488" providerId="ADAL" clId="{9DB0660D-40D6-43A9-9C3B-99916CE4A1BA}" dt="2021-07-17T10:19:27.378" v="3343" actId="14100"/>
          <ac:picMkLst>
            <pc:docMk/>
            <pc:sldMk cId="1533228796" sldId="292"/>
            <ac:picMk id="5" creationId="{4B1DA5BA-51F6-4861-9DDB-D80C2BBDF6D2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7:58:18.153" v="8441" actId="20577"/>
        <pc:sldMkLst>
          <pc:docMk/>
          <pc:sldMk cId="2681116050" sldId="293"/>
        </pc:sldMkLst>
        <pc:spChg chg="mod">
          <ac:chgData name="Nguyen Thi Thuy" userId="51590b7b-a373-4bbe-8e38-44e726520488" providerId="ADAL" clId="{9DB0660D-40D6-43A9-9C3B-99916CE4A1BA}" dt="2021-07-10T16:34:46.497" v="578" actId="20577"/>
          <ac:spMkLst>
            <pc:docMk/>
            <pc:sldMk cId="2681116050" sldId="293"/>
            <ac:spMk id="2" creationId="{33E2321E-C41B-454F-9751-48CE29DF7AD0}"/>
          </ac:spMkLst>
        </pc:spChg>
        <pc:spChg chg="mod">
          <ac:chgData name="Nguyen Thi Thuy" userId="51590b7b-a373-4bbe-8e38-44e726520488" providerId="ADAL" clId="{9DB0660D-40D6-43A9-9C3B-99916CE4A1BA}" dt="2021-07-20T07:58:18.153" v="8441" actId="20577"/>
          <ac:spMkLst>
            <pc:docMk/>
            <pc:sldMk cId="2681116050" sldId="293"/>
            <ac:spMk id="3" creationId="{70ADDD68-8048-4DA7-883A-E8452D400BAD}"/>
          </ac:spMkLst>
        </pc:spChg>
        <pc:picChg chg="add mod">
          <ac:chgData name="Nguyen Thi Thuy" userId="51590b7b-a373-4bbe-8e38-44e726520488" providerId="ADAL" clId="{9DB0660D-40D6-43A9-9C3B-99916CE4A1BA}" dt="2021-07-20T07:56:32.506" v="7958" actId="14100"/>
          <ac:picMkLst>
            <pc:docMk/>
            <pc:sldMk cId="2681116050" sldId="293"/>
            <ac:picMk id="5" creationId="{DB4FF7CD-429F-4FAC-AB6B-D8D7F27DB573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0T16:35:10.697" v="605" actId="14100"/>
        <pc:sldMkLst>
          <pc:docMk/>
          <pc:sldMk cId="2300839414" sldId="294"/>
        </pc:sldMkLst>
        <pc:spChg chg="mod">
          <ac:chgData name="Nguyen Thi Thuy" userId="51590b7b-a373-4bbe-8e38-44e726520488" providerId="ADAL" clId="{9DB0660D-40D6-43A9-9C3B-99916CE4A1BA}" dt="2021-07-10T16:35:03.556" v="602" actId="13926"/>
          <ac:spMkLst>
            <pc:docMk/>
            <pc:sldMk cId="2300839414" sldId="294"/>
            <ac:spMk id="2" creationId="{06ECE1F7-BD85-4682-823A-71C4C819CEEB}"/>
          </ac:spMkLst>
        </pc:spChg>
        <pc:picChg chg="add mod">
          <ac:chgData name="Nguyen Thi Thuy" userId="51590b7b-a373-4bbe-8e38-44e726520488" providerId="ADAL" clId="{9DB0660D-40D6-43A9-9C3B-99916CE4A1BA}" dt="2021-07-10T16:35:10.697" v="605" actId="14100"/>
          <ac:picMkLst>
            <pc:docMk/>
            <pc:sldMk cId="2300839414" sldId="294"/>
            <ac:picMk id="5" creationId="{AA174F43-A010-4F9B-B9ED-1246D5ECBE56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04:07.942" v="8997" actId="20577"/>
        <pc:sldMkLst>
          <pc:docMk/>
          <pc:sldMk cId="4127713675" sldId="295"/>
        </pc:sldMkLst>
        <pc:spChg chg="mod">
          <ac:chgData name="Nguyen Thi Thuy" userId="51590b7b-a373-4bbe-8e38-44e726520488" providerId="ADAL" clId="{9DB0660D-40D6-43A9-9C3B-99916CE4A1BA}" dt="2021-07-10T16:28:24.923" v="540" actId="13926"/>
          <ac:spMkLst>
            <pc:docMk/>
            <pc:sldMk cId="4127713675" sldId="295"/>
            <ac:spMk id="2" creationId="{EFDB0863-DFE6-4163-92E7-21FD0B8DE8B9}"/>
          </ac:spMkLst>
        </pc:spChg>
        <pc:spChg chg="mod">
          <ac:chgData name="Nguyen Thi Thuy" userId="51590b7b-a373-4bbe-8e38-44e726520488" providerId="ADAL" clId="{9DB0660D-40D6-43A9-9C3B-99916CE4A1BA}" dt="2021-07-20T08:04:07.942" v="8997" actId="20577"/>
          <ac:spMkLst>
            <pc:docMk/>
            <pc:sldMk cId="4127713675" sldId="295"/>
            <ac:spMk id="3" creationId="{495E8162-40F3-477E-B977-9D126D549736}"/>
          </ac:spMkLst>
        </pc:spChg>
        <pc:picChg chg="add mod">
          <ac:chgData name="Nguyen Thi Thuy" userId="51590b7b-a373-4bbe-8e38-44e726520488" providerId="ADAL" clId="{9DB0660D-40D6-43A9-9C3B-99916CE4A1BA}" dt="2021-07-10T16:28:28.885" v="542" actId="1076"/>
          <ac:picMkLst>
            <pc:docMk/>
            <pc:sldMk cId="4127713675" sldId="295"/>
            <ac:picMk id="5" creationId="{6757F72F-97ED-4FAC-8C41-08CDB64D9749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01:07.315" v="8534" actId="14100"/>
        <pc:sldMkLst>
          <pc:docMk/>
          <pc:sldMk cId="1945786158" sldId="296"/>
        </pc:sldMkLst>
        <pc:spChg chg="mod">
          <ac:chgData name="Nguyen Thi Thuy" userId="51590b7b-a373-4bbe-8e38-44e726520488" providerId="ADAL" clId="{9DB0660D-40D6-43A9-9C3B-99916CE4A1BA}" dt="2021-07-13T01:58:42.054" v="980" actId="20577"/>
          <ac:spMkLst>
            <pc:docMk/>
            <pc:sldMk cId="1945786158" sldId="296"/>
            <ac:spMk id="2" creationId="{961F7F1B-3C78-4B68-9E45-06F71804731F}"/>
          </ac:spMkLst>
        </pc:spChg>
        <pc:picChg chg="add mod">
          <ac:chgData name="Nguyen Thi Thuy" userId="51590b7b-a373-4bbe-8e38-44e726520488" providerId="ADAL" clId="{9DB0660D-40D6-43A9-9C3B-99916CE4A1BA}" dt="2021-07-20T08:01:07.315" v="8534" actId="14100"/>
          <ac:picMkLst>
            <pc:docMk/>
            <pc:sldMk cId="1945786158" sldId="296"/>
            <ac:picMk id="5" creationId="{EF165BDF-E8B4-4EE8-9FA7-B110432E2F49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3T02:03:22.510" v="1026" actId="1076"/>
        <pc:sldMkLst>
          <pc:docMk/>
          <pc:sldMk cId="3920153189" sldId="297"/>
        </pc:sldMkLst>
        <pc:spChg chg="mod">
          <ac:chgData name="Nguyen Thi Thuy" userId="51590b7b-a373-4bbe-8e38-44e726520488" providerId="ADAL" clId="{9DB0660D-40D6-43A9-9C3B-99916CE4A1BA}" dt="2021-07-13T02:02:49.478" v="1018" actId="13926"/>
          <ac:spMkLst>
            <pc:docMk/>
            <pc:sldMk cId="3920153189" sldId="297"/>
            <ac:spMk id="2" creationId="{B13FB8CA-8802-444F-B2A6-CE04BD659CB2}"/>
          </ac:spMkLst>
        </pc:spChg>
        <pc:picChg chg="add mod">
          <ac:chgData name="Nguyen Thi Thuy" userId="51590b7b-a373-4bbe-8e38-44e726520488" providerId="ADAL" clId="{9DB0660D-40D6-43A9-9C3B-99916CE4A1BA}" dt="2021-07-13T02:03:14.754" v="1023" actId="1076"/>
          <ac:picMkLst>
            <pc:docMk/>
            <pc:sldMk cId="3920153189" sldId="297"/>
            <ac:picMk id="5" creationId="{8E630520-A4AB-4E36-8490-2329334A1731}"/>
          </ac:picMkLst>
        </pc:picChg>
        <pc:picChg chg="add mod">
          <ac:chgData name="Nguyen Thi Thuy" userId="51590b7b-a373-4bbe-8e38-44e726520488" providerId="ADAL" clId="{9DB0660D-40D6-43A9-9C3B-99916CE4A1BA}" dt="2021-07-13T02:03:22.510" v="1026" actId="1076"/>
          <ac:picMkLst>
            <pc:docMk/>
            <pc:sldMk cId="3920153189" sldId="297"/>
            <ac:picMk id="7" creationId="{45B78E9F-04F6-4D62-8276-D538398267A1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06:12.107" v="9103" actId="20577"/>
        <pc:sldMkLst>
          <pc:docMk/>
          <pc:sldMk cId="105722154" sldId="298"/>
        </pc:sldMkLst>
        <pc:spChg chg="mod">
          <ac:chgData name="Nguyen Thi Thuy" userId="51590b7b-a373-4bbe-8e38-44e726520488" providerId="ADAL" clId="{9DB0660D-40D6-43A9-9C3B-99916CE4A1BA}" dt="2021-07-13T02:06:13.463" v="1068" actId="13926"/>
          <ac:spMkLst>
            <pc:docMk/>
            <pc:sldMk cId="105722154" sldId="298"/>
            <ac:spMk id="2" creationId="{ED4F8C09-026A-43D5-BB43-9F357AA4F59F}"/>
          </ac:spMkLst>
        </pc:spChg>
        <pc:spChg chg="mod">
          <ac:chgData name="Nguyen Thi Thuy" userId="51590b7b-a373-4bbe-8e38-44e726520488" providerId="ADAL" clId="{9DB0660D-40D6-43A9-9C3B-99916CE4A1BA}" dt="2021-07-20T08:06:12.107" v="9103" actId="20577"/>
          <ac:spMkLst>
            <pc:docMk/>
            <pc:sldMk cId="105722154" sldId="298"/>
            <ac:spMk id="3" creationId="{1385EF41-09EA-410A-8871-491A64AF5F5A}"/>
          </ac:spMkLst>
        </pc:spChg>
        <pc:picChg chg="add mod">
          <ac:chgData name="Nguyen Thi Thuy" userId="51590b7b-a373-4bbe-8e38-44e726520488" providerId="ADAL" clId="{9DB0660D-40D6-43A9-9C3B-99916CE4A1BA}" dt="2021-07-13T02:06:09.306" v="1067" actId="1076"/>
          <ac:picMkLst>
            <pc:docMk/>
            <pc:sldMk cId="105722154" sldId="298"/>
            <ac:picMk id="5" creationId="{5EA7D89B-194B-4E9E-B249-BDA1B5C1BF21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20T08:25:24.594" v="9300" actId="20577"/>
        <pc:sldMkLst>
          <pc:docMk/>
          <pc:sldMk cId="4014514524" sldId="299"/>
        </pc:sldMkLst>
        <pc:spChg chg="mod">
          <ac:chgData name="Nguyen Thi Thuy" userId="51590b7b-a373-4bbe-8e38-44e726520488" providerId="ADAL" clId="{9DB0660D-40D6-43A9-9C3B-99916CE4A1BA}" dt="2021-07-20T08:22:37.819" v="9106" actId="255"/>
          <ac:spMkLst>
            <pc:docMk/>
            <pc:sldMk cId="4014514524" sldId="299"/>
            <ac:spMk id="2" creationId="{01567361-6A98-4BE8-B3F4-E3102732DE97}"/>
          </ac:spMkLst>
        </pc:spChg>
        <pc:picChg chg="add mod">
          <ac:chgData name="Nguyen Thi Thuy" userId="51590b7b-a373-4bbe-8e38-44e726520488" providerId="ADAL" clId="{9DB0660D-40D6-43A9-9C3B-99916CE4A1BA}" dt="2021-07-20T08:22:42.968" v="9107" actId="1076"/>
          <ac:picMkLst>
            <pc:docMk/>
            <pc:sldMk cId="4014514524" sldId="299"/>
            <ac:picMk id="5" creationId="{56474BE6-C2F1-4BC2-BFC2-1501AF14A228}"/>
          </ac:picMkLst>
        </pc:picChg>
      </pc:sldChg>
      <pc:sldChg chg="delSp add del mod">
        <pc:chgData name="Nguyen Thi Thuy" userId="51590b7b-a373-4bbe-8e38-44e726520488" providerId="ADAL" clId="{9DB0660D-40D6-43A9-9C3B-99916CE4A1BA}" dt="2021-07-13T01:18:28.671" v="744" actId="47"/>
        <pc:sldMkLst>
          <pc:docMk/>
          <pc:sldMk cId="3135744742" sldId="300"/>
        </pc:sldMkLst>
        <pc:picChg chg="del">
          <ac:chgData name="Nguyen Thi Thuy" userId="51590b7b-a373-4bbe-8e38-44e726520488" providerId="ADAL" clId="{9DB0660D-40D6-43A9-9C3B-99916CE4A1BA}" dt="2021-07-10T16:39:49.403" v="634" actId="478"/>
          <ac:picMkLst>
            <pc:docMk/>
            <pc:sldMk cId="3135744742" sldId="300"/>
            <ac:picMk id="5" creationId="{C2E851D6-1D11-4CC7-9899-81871A11B003}"/>
          </ac:picMkLst>
        </pc:picChg>
      </pc:sldChg>
      <pc:sldChg chg="addSp delSp modSp add mod">
        <pc:chgData name="Nguyen Thi Thuy" userId="51590b7b-a373-4bbe-8e38-44e726520488" providerId="ADAL" clId="{9DB0660D-40D6-43A9-9C3B-99916CE4A1BA}" dt="2021-07-20T07:59:46.978" v="8515" actId="20577"/>
        <pc:sldMkLst>
          <pc:docMk/>
          <pc:sldMk cId="4077213585" sldId="301"/>
        </pc:sldMkLst>
        <pc:spChg chg="mod">
          <ac:chgData name="Nguyen Thi Thuy" userId="51590b7b-a373-4bbe-8e38-44e726520488" providerId="ADAL" clId="{9DB0660D-40D6-43A9-9C3B-99916CE4A1BA}" dt="2021-07-20T07:59:46.978" v="8515" actId="20577"/>
          <ac:spMkLst>
            <pc:docMk/>
            <pc:sldMk cId="4077213585" sldId="301"/>
            <ac:spMk id="3" creationId="{D471AB2B-2CE4-4CB7-B2F0-10FB95AB95C6}"/>
          </ac:spMkLst>
        </pc:spChg>
        <pc:picChg chg="del">
          <ac:chgData name="Nguyen Thi Thuy" userId="51590b7b-a373-4bbe-8e38-44e726520488" providerId="ADAL" clId="{9DB0660D-40D6-43A9-9C3B-99916CE4A1BA}" dt="2021-07-10T16:39:57.529" v="636" actId="478"/>
          <ac:picMkLst>
            <pc:docMk/>
            <pc:sldMk cId="4077213585" sldId="301"/>
            <ac:picMk id="5" creationId="{C2E851D6-1D11-4CC7-9899-81871A11B003}"/>
          </ac:picMkLst>
        </pc:picChg>
        <pc:picChg chg="add mod">
          <ac:chgData name="Nguyen Thi Thuy" userId="51590b7b-a373-4bbe-8e38-44e726520488" providerId="ADAL" clId="{9DB0660D-40D6-43A9-9C3B-99916CE4A1BA}" dt="2021-07-10T16:40:11.027" v="639" actId="14100"/>
          <ac:picMkLst>
            <pc:docMk/>
            <pc:sldMk cId="4077213585" sldId="301"/>
            <ac:picMk id="6" creationId="{42B062D2-2E86-4ED9-8529-2D32D465269D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3T01:05:38.936" v="693" actId="1076"/>
        <pc:sldMkLst>
          <pc:docMk/>
          <pc:sldMk cId="1624717750" sldId="302"/>
        </pc:sldMkLst>
        <pc:spChg chg="mod">
          <ac:chgData name="Nguyen Thi Thuy" userId="51590b7b-a373-4bbe-8e38-44e726520488" providerId="ADAL" clId="{9DB0660D-40D6-43A9-9C3B-99916CE4A1BA}" dt="2021-07-13T00:53:22.858" v="686" actId="1076"/>
          <ac:spMkLst>
            <pc:docMk/>
            <pc:sldMk cId="1624717750" sldId="302"/>
            <ac:spMk id="2" creationId="{B51E474C-5653-45B2-AA12-9EB2402FD18A}"/>
          </ac:spMkLst>
        </pc:spChg>
        <pc:picChg chg="add mod">
          <ac:chgData name="Nguyen Thi Thuy" userId="51590b7b-a373-4bbe-8e38-44e726520488" providerId="ADAL" clId="{9DB0660D-40D6-43A9-9C3B-99916CE4A1BA}" dt="2021-07-13T00:54:18.517" v="691" actId="14100"/>
          <ac:picMkLst>
            <pc:docMk/>
            <pc:sldMk cId="1624717750" sldId="302"/>
            <ac:picMk id="5" creationId="{FAF7595A-E97D-4142-BB11-A55E6BD7C8DE}"/>
          </ac:picMkLst>
        </pc:picChg>
        <pc:picChg chg="add mod">
          <ac:chgData name="Nguyen Thi Thuy" userId="51590b7b-a373-4bbe-8e38-44e726520488" providerId="ADAL" clId="{9DB0660D-40D6-43A9-9C3B-99916CE4A1BA}" dt="2021-07-13T01:05:38.936" v="693" actId="1076"/>
          <ac:picMkLst>
            <pc:docMk/>
            <pc:sldMk cId="1624717750" sldId="302"/>
            <ac:picMk id="7" creationId="{40DF26BC-76BB-4A56-AEA5-9B0E9FAB5147}"/>
          </ac:picMkLst>
        </pc:picChg>
      </pc:sldChg>
      <pc:sldChg chg="new del">
        <pc:chgData name="Nguyen Thi Thuy" userId="51590b7b-a373-4bbe-8e38-44e726520488" providerId="ADAL" clId="{9DB0660D-40D6-43A9-9C3B-99916CE4A1BA}" dt="2021-07-13T01:14:54.437" v="743" actId="47"/>
        <pc:sldMkLst>
          <pc:docMk/>
          <pc:sldMk cId="2027485161" sldId="303"/>
        </pc:sldMkLst>
      </pc:sldChg>
      <pc:sldChg chg="addSp modSp new mod">
        <pc:chgData name="Nguyen Thi Thuy" userId="51590b7b-a373-4bbe-8e38-44e726520488" providerId="ADAL" clId="{9DB0660D-40D6-43A9-9C3B-99916CE4A1BA}" dt="2021-07-20T07:55:16.249" v="7957" actId="14100"/>
        <pc:sldMkLst>
          <pc:docMk/>
          <pc:sldMk cId="392025446" sldId="304"/>
        </pc:sldMkLst>
        <pc:spChg chg="mod">
          <ac:chgData name="Nguyen Thi Thuy" userId="51590b7b-a373-4bbe-8e38-44e726520488" providerId="ADAL" clId="{9DB0660D-40D6-43A9-9C3B-99916CE4A1BA}" dt="2021-07-20T07:55:16.249" v="7957" actId="14100"/>
          <ac:spMkLst>
            <pc:docMk/>
            <pc:sldMk cId="392025446" sldId="304"/>
            <ac:spMk id="3" creationId="{25412F6F-9185-4AA8-BF50-AC0DCAE3211F}"/>
          </ac:spMkLst>
        </pc:spChg>
        <pc:picChg chg="add mod">
          <ac:chgData name="Nguyen Thi Thuy" userId="51590b7b-a373-4bbe-8e38-44e726520488" providerId="ADAL" clId="{9DB0660D-40D6-43A9-9C3B-99916CE4A1BA}" dt="2021-07-13T01:07:59.568" v="698" actId="14100"/>
          <ac:picMkLst>
            <pc:docMk/>
            <pc:sldMk cId="392025446" sldId="304"/>
            <ac:picMk id="5" creationId="{1A83671D-FF6E-48E1-9152-D37FC21F288E}"/>
          </ac:picMkLst>
        </pc:picChg>
        <pc:picChg chg="add mod">
          <ac:chgData name="Nguyen Thi Thuy" userId="51590b7b-a373-4bbe-8e38-44e726520488" providerId="ADAL" clId="{9DB0660D-40D6-43A9-9C3B-99916CE4A1BA}" dt="2021-07-13T01:08:32.703" v="707" actId="1076"/>
          <ac:picMkLst>
            <pc:docMk/>
            <pc:sldMk cId="392025446" sldId="304"/>
            <ac:picMk id="7" creationId="{69FAA01C-749D-4389-B521-46BD29D2C0F8}"/>
          </ac:picMkLst>
        </pc:picChg>
      </pc:sldChg>
      <pc:sldChg chg="new del">
        <pc:chgData name="Nguyen Thi Thuy" userId="51590b7b-a373-4bbe-8e38-44e726520488" providerId="ADAL" clId="{9DB0660D-40D6-43A9-9C3B-99916CE4A1BA}" dt="2021-07-17T09:54:45.798" v="1874" actId="47"/>
        <pc:sldMkLst>
          <pc:docMk/>
          <pc:sldMk cId="2373785700" sldId="305"/>
        </pc:sldMkLst>
      </pc:sldChg>
      <pc:sldChg chg="addSp modSp new mod">
        <pc:chgData name="Nguyen Thi Thuy" userId="51590b7b-a373-4bbe-8e38-44e726520488" providerId="ADAL" clId="{9DB0660D-40D6-43A9-9C3B-99916CE4A1BA}" dt="2021-07-20T07:58:46.065" v="8443" actId="27636"/>
        <pc:sldMkLst>
          <pc:docMk/>
          <pc:sldMk cId="2760738190" sldId="306"/>
        </pc:sldMkLst>
        <pc:spChg chg="mod">
          <ac:chgData name="Nguyen Thi Thuy" userId="51590b7b-a373-4bbe-8e38-44e726520488" providerId="ADAL" clId="{9DB0660D-40D6-43A9-9C3B-99916CE4A1BA}" dt="2021-07-13T01:18:51.902" v="759" actId="13926"/>
          <ac:spMkLst>
            <pc:docMk/>
            <pc:sldMk cId="2760738190" sldId="306"/>
            <ac:spMk id="2" creationId="{DDB915B1-299B-4847-96AF-DD685CAC16B4}"/>
          </ac:spMkLst>
        </pc:spChg>
        <pc:spChg chg="mod">
          <ac:chgData name="Nguyen Thi Thuy" userId="51590b7b-a373-4bbe-8e38-44e726520488" providerId="ADAL" clId="{9DB0660D-40D6-43A9-9C3B-99916CE4A1BA}" dt="2021-07-20T07:58:46.065" v="8443" actId="27636"/>
          <ac:spMkLst>
            <pc:docMk/>
            <pc:sldMk cId="2760738190" sldId="306"/>
            <ac:spMk id="3" creationId="{7AA6F0A9-10A6-4D6B-BF75-F0CE8CD6BCEF}"/>
          </ac:spMkLst>
        </pc:spChg>
        <pc:picChg chg="add mod">
          <ac:chgData name="Nguyen Thi Thuy" userId="51590b7b-a373-4bbe-8e38-44e726520488" providerId="ADAL" clId="{9DB0660D-40D6-43A9-9C3B-99916CE4A1BA}" dt="2021-07-13T01:20:30.782" v="782" actId="14100"/>
          <ac:picMkLst>
            <pc:docMk/>
            <pc:sldMk cId="2760738190" sldId="306"/>
            <ac:picMk id="5" creationId="{30E020B9-3024-4AE9-B48D-3D1F4401FA65}"/>
          </ac:picMkLst>
        </pc:picChg>
        <pc:picChg chg="add mod">
          <ac:chgData name="Nguyen Thi Thuy" userId="51590b7b-a373-4bbe-8e38-44e726520488" providerId="ADAL" clId="{9DB0660D-40D6-43A9-9C3B-99916CE4A1BA}" dt="2021-07-13T01:20:44.954" v="786" actId="1076"/>
          <ac:picMkLst>
            <pc:docMk/>
            <pc:sldMk cId="2760738190" sldId="306"/>
            <ac:picMk id="7" creationId="{82DBC008-A0F9-4B2A-B90D-A220B29FC0B9}"/>
          </ac:picMkLst>
        </pc:picChg>
        <pc:picChg chg="add mod">
          <ac:chgData name="Nguyen Thi Thuy" userId="51590b7b-a373-4bbe-8e38-44e726520488" providerId="ADAL" clId="{9DB0660D-40D6-43A9-9C3B-99916CE4A1BA}" dt="2021-07-13T01:22:29.786" v="793" actId="14100"/>
          <ac:picMkLst>
            <pc:docMk/>
            <pc:sldMk cId="2760738190" sldId="306"/>
            <ac:picMk id="9" creationId="{4536AD20-D2F7-4502-A35D-52BF3297DF09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10:15:07.964" v="3104" actId="20577"/>
        <pc:sldMkLst>
          <pc:docMk/>
          <pc:sldMk cId="2120196519" sldId="307"/>
        </pc:sldMkLst>
        <pc:spChg chg="mod">
          <ac:chgData name="Nguyen Thi Thuy" userId="51590b7b-a373-4bbe-8e38-44e726520488" providerId="ADAL" clId="{9DB0660D-40D6-43A9-9C3B-99916CE4A1BA}" dt="2021-07-13T01:20:12.621" v="779" actId="13926"/>
          <ac:spMkLst>
            <pc:docMk/>
            <pc:sldMk cId="2120196519" sldId="307"/>
            <ac:spMk id="2" creationId="{48FBF417-C212-4F2A-A049-B5434EAEEE3A}"/>
          </ac:spMkLst>
        </pc:spChg>
        <pc:spChg chg="del">
          <ac:chgData name="Nguyen Thi Thuy" userId="51590b7b-a373-4bbe-8e38-44e726520488" providerId="ADAL" clId="{9DB0660D-40D6-43A9-9C3B-99916CE4A1BA}" dt="2021-07-13T01:19:56.867" v="774" actId="22"/>
          <ac:spMkLst>
            <pc:docMk/>
            <pc:sldMk cId="2120196519" sldId="307"/>
            <ac:spMk id="3" creationId="{0C26930D-3B72-4F52-B300-0094DC5B2966}"/>
          </ac:spMkLst>
        </pc:spChg>
        <pc:picChg chg="add mod ord">
          <ac:chgData name="Nguyen Thi Thuy" userId="51590b7b-a373-4bbe-8e38-44e726520488" providerId="ADAL" clId="{9DB0660D-40D6-43A9-9C3B-99916CE4A1BA}" dt="2021-07-13T01:20:08.209" v="778" actId="14100"/>
          <ac:picMkLst>
            <pc:docMk/>
            <pc:sldMk cId="2120196519" sldId="307"/>
            <ac:picMk id="5" creationId="{254E0F91-8F66-42A0-ADD4-BB32F7DE0A8F}"/>
          </ac:picMkLst>
        </pc:picChg>
        <pc:picChg chg="add mod">
          <ac:chgData name="Nguyen Thi Thuy" userId="51590b7b-a373-4bbe-8e38-44e726520488" providerId="ADAL" clId="{9DB0660D-40D6-43A9-9C3B-99916CE4A1BA}" dt="2021-07-13T01:21:40.499" v="790" actId="1076"/>
          <ac:picMkLst>
            <pc:docMk/>
            <pc:sldMk cId="2120196519" sldId="307"/>
            <ac:picMk id="7" creationId="{9EC8638F-D919-48B7-AA9C-E803CA35A3E3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3T01:24:00.328" v="804" actId="1076"/>
        <pc:sldMkLst>
          <pc:docMk/>
          <pc:sldMk cId="3355539274" sldId="308"/>
        </pc:sldMkLst>
        <pc:picChg chg="add mod">
          <ac:chgData name="Nguyen Thi Thuy" userId="51590b7b-a373-4bbe-8e38-44e726520488" providerId="ADAL" clId="{9DB0660D-40D6-43A9-9C3B-99916CE4A1BA}" dt="2021-07-13T01:23:53.879" v="801" actId="14100"/>
          <ac:picMkLst>
            <pc:docMk/>
            <pc:sldMk cId="3355539274" sldId="308"/>
            <ac:picMk id="5" creationId="{BA525813-9853-4360-8EB2-D6D3D25142A2}"/>
          </ac:picMkLst>
        </pc:picChg>
        <pc:picChg chg="add mod">
          <ac:chgData name="Nguyen Thi Thuy" userId="51590b7b-a373-4bbe-8e38-44e726520488" providerId="ADAL" clId="{9DB0660D-40D6-43A9-9C3B-99916CE4A1BA}" dt="2021-07-13T01:24:00.328" v="804" actId="1076"/>
          <ac:picMkLst>
            <pc:docMk/>
            <pc:sldMk cId="3355539274" sldId="308"/>
            <ac:picMk id="7" creationId="{64D81EC1-0785-4045-8266-85E0B26E1D0E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3T01:24:38.707" v="812" actId="14100"/>
        <pc:sldMkLst>
          <pc:docMk/>
          <pc:sldMk cId="2015657982" sldId="309"/>
        </pc:sldMkLst>
        <pc:picChg chg="add mod">
          <ac:chgData name="Nguyen Thi Thuy" userId="51590b7b-a373-4bbe-8e38-44e726520488" providerId="ADAL" clId="{9DB0660D-40D6-43A9-9C3B-99916CE4A1BA}" dt="2021-07-13T01:24:20.671" v="808" actId="14100"/>
          <ac:picMkLst>
            <pc:docMk/>
            <pc:sldMk cId="2015657982" sldId="309"/>
            <ac:picMk id="5" creationId="{BD5451E1-17D6-4A22-BF29-26AE2887F68F}"/>
          </ac:picMkLst>
        </pc:picChg>
        <pc:picChg chg="add mod">
          <ac:chgData name="Nguyen Thi Thuy" userId="51590b7b-a373-4bbe-8e38-44e726520488" providerId="ADAL" clId="{9DB0660D-40D6-43A9-9C3B-99916CE4A1BA}" dt="2021-07-13T01:24:38.707" v="812" actId="14100"/>
          <ac:picMkLst>
            <pc:docMk/>
            <pc:sldMk cId="2015657982" sldId="309"/>
            <ac:picMk id="7" creationId="{3AB2F830-CCDC-40F0-B7EB-07AA1921F72A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3T01:27:25.803" v="834" actId="13926"/>
        <pc:sldMkLst>
          <pc:docMk/>
          <pc:sldMk cId="1739069757" sldId="310"/>
        </pc:sldMkLst>
        <pc:spChg chg="mod">
          <ac:chgData name="Nguyen Thi Thuy" userId="51590b7b-a373-4bbe-8e38-44e726520488" providerId="ADAL" clId="{9DB0660D-40D6-43A9-9C3B-99916CE4A1BA}" dt="2021-07-13T01:27:25.803" v="834" actId="13926"/>
          <ac:spMkLst>
            <pc:docMk/>
            <pc:sldMk cId="1739069757" sldId="310"/>
            <ac:spMk id="2" creationId="{B1F576B5-DDEC-4B3B-B5CB-B51BFFEDBF3C}"/>
          </ac:spMkLst>
        </pc:spChg>
        <pc:picChg chg="add mod">
          <ac:chgData name="Nguyen Thi Thuy" userId="51590b7b-a373-4bbe-8e38-44e726520488" providerId="ADAL" clId="{9DB0660D-40D6-43A9-9C3B-99916CE4A1BA}" dt="2021-07-13T01:27:10.832" v="833" actId="14100"/>
          <ac:picMkLst>
            <pc:docMk/>
            <pc:sldMk cId="1739069757" sldId="310"/>
            <ac:picMk id="5" creationId="{3C7B37B7-8357-4CDA-90CF-FB85C94BA57A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7T10:16:18.166" v="3107" actId="1076"/>
        <pc:sldMkLst>
          <pc:docMk/>
          <pc:sldMk cId="3962518188" sldId="311"/>
        </pc:sldMkLst>
        <pc:spChg chg="mod">
          <ac:chgData name="Nguyen Thi Thuy" userId="51590b7b-a373-4bbe-8e38-44e726520488" providerId="ADAL" clId="{9DB0660D-40D6-43A9-9C3B-99916CE4A1BA}" dt="2021-07-13T01:29:05.455" v="851" actId="27636"/>
          <ac:spMkLst>
            <pc:docMk/>
            <pc:sldMk cId="3962518188" sldId="311"/>
            <ac:spMk id="2" creationId="{A00C4A35-8F4B-459C-9DEE-8EB14ADDB15E}"/>
          </ac:spMkLst>
        </pc:spChg>
        <pc:spChg chg="mod">
          <ac:chgData name="Nguyen Thi Thuy" userId="51590b7b-a373-4bbe-8e38-44e726520488" providerId="ADAL" clId="{9DB0660D-40D6-43A9-9C3B-99916CE4A1BA}" dt="2021-07-13T01:43:12.798" v="869" actId="1076"/>
          <ac:spMkLst>
            <pc:docMk/>
            <pc:sldMk cId="3962518188" sldId="311"/>
            <ac:spMk id="3" creationId="{CD6E2822-9F4B-488B-8E46-F8309DC000A9}"/>
          </ac:spMkLst>
        </pc:spChg>
        <pc:picChg chg="add mod">
          <ac:chgData name="Nguyen Thi Thuy" userId="51590b7b-a373-4bbe-8e38-44e726520488" providerId="ADAL" clId="{9DB0660D-40D6-43A9-9C3B-99916CE4A1BA}" dt="2021-07-17T10:16:06.413" v="3105" actId="14100"/>
          <ac:picMkLst>
            <pc:docMk/>
            <pc:sldMk cId="3962518188" sldId="311"/>
            <ac:picMk id="5" creationId="{5F9E461A-EF35-4948-A80E-F75A128EE155}"/>
          </ac:picMkLst>
        </pc:picChg>
        <pc:picChg chg="add mod">
          <ac:chgData name="Nguyen Thi Thuy" userId="51590b7b-a373-4bbe-8e38-44e726520488" providerId="ADAL" clId="{9DB0660D-40D6-43A9-9C3B-99916CE4A1BA}" dt="2021-07-17T10:16:18.166" v="3107" actId="1076"/>
          <ac:picMkLst>
            <pc:docMk/>
            <pc:sldMk cId="3962518188" sldId="311"/>
            <ac:picMk id="7" creationId="{ACD97227-A414-4AC1-821A-B0E45B84AFB1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7T10:16:31.676" v="3109" actId="1076"/>
        <pc:sldMkLst>
          <pc:docMk/>
          <pc:sldMk cId="4038311516" sldId="312"/>
        </pc:sldMkLst>
        <pc:spChg chg="mod">
          <ac:chgData name="Nguyen Thi Thuy" userId="51590b7b-a373-4bbe-8e38-44e726520488" providerId="ADAL" clId="{9DB0660D-40D6-43A9-9C3B-99916CE4A1BA}" dt="2021-07-13T01:42:39.650" v="857" actId="20577"/>
          <ac:spMkLst>
            <pc:docMk/>
            <pc:sldMk cId="4038311516" sldId="312"/>
            <ac:spMk id="2" creationId="{5F429A72-6904-4267-8914-604EA9FA2A68}"/>
          </ac:spMkLst>
        </pc:spChg>
        <pc:picChg chg="add mod">
          <ac:chgData name="Nguyen Thi Thuy" userId="51590b7b-a373-4bbe-8e38-44e726520488" providerId="ADAL" clId="{9DB0660D-40D6-43A9-9C3B-99916CE4A1BA}" dt="2021-07-17T10:16:28.723" v="3108" actId="1076"/>
          <ac:picMkLst>
            <pc:docMk/>
            <pc:sldMk cId="4038311516" sldId="312"/>
            <ac:picMk id="5" creationId="{1EAF58FA-BA3B-4FCD-A319-462BB0950712}"/>
          </ac:picMkLst>
        </pc:picChg>
        <pc:picChg chg="add mod">
          <ac:chgData name="Nguyen Thi Thuy" userId="51590b7b-a373-4bbe-8e38-44e726520488" providerId="ADAL" clId="{9DB0660D-40D6-43A9-9C3B-99916CE4A1BA}" dt="2021-07-17T10:16:31.676" v="3109" actId="1076"/>
          <ac:picMkLst>
            <pc:docMk/>
            <pc:sldMk cId="4038311516" sldId="312"/>
            <ac:picMk id="7" creationId="{DF9FC752-F651-40E5-A474-965762BA0E12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10:17:23.842" v="3220" actId="20577"/>
        <pc:sldMkLst>
          <pc:docMk/>
          <pc:sldMk cId="2179915296" sldId="313"/>
        </pc:sldMkLst>
        <pc:picChg chg="add mod">
          <ac:chgData name="Nguyen Thi Thuy" userId="51590b7b-a373-4bbe-8e38-44e726520488" providerId="ADAL" clId="{9DB0660D-40D6-43A9-9C3B-99916CE4A1BA}" dt="2021-07-13T01:45:01.785" v="880" actId="14100"/>
          <ac:picMkLst>
            <pc:docMk/>
            <pc:sldMk cId="2179915296" sldId="313"/>
            <ac:picMk id="5" creationId="{7F6A3243-0713-4628-AFB7-258A433E512D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3T01:52:38.961" v="925" actId="14100"/>
        <pc:sldMkLst>
          <pc:docMk/>
          <pc:sldMk cId="2002604072" sldId="314"/>
        </pc:sldMkLst>
        <pc:spChg chg="mod">
          <ac:chgData name="Nguyen Thi Thuy" userId="51590b7b-a373-4bbe-8e38-44e726520488" providerId="ADAL" clId="{9DB0660D-40D6-43A9-9C3B-99916CE4A1BA}" dt="2021-07-13T01:51:58.126" v="917" actId="13926"/>
          <ac:spMkLst>
            <pc:docMk/>
            <pc:sldMk cId="2002604072" sldId="314"/>
            <ac:spMk id="2" creationId="{26E52E5E-3069-4206-9F8D-80FADCC05705}"/>
          </ac:spMkLst>
        </pc:spChg>
        <pc:picChg chg="add mod">
          <ac:chgData name="Nguyen Thi Thuy" userId="51590b7b-a373-4bbe-8e38-44e726520488" providerId="ADAL" clId="{9DB0660D-40D6-43A9-9C3B-99916CE4A1BA}" dt="2021-07-13T01:52:11.603" v="921" actId="1076"/>
          <ac:picMkLst>
            <pc:docMk/>
            <pc:sldMk cId="2002604072" sldId="314"/>
            <ac:picMk id="5" creationId="{AF3CD156-02AB-4345-AE18-85CE6AD439FF}"/>
          </ac:picMkLst>
        </pc:picChg>
        <pc:picChg chg="add mod">
          <ac:chgData name="Nguyen Thi Thuy" userId="51590b7b-a373-4bbe-8e38-44e726520488" providerId="ADAL" clId="{9DB0660D-40D6-43A9-9C3B-99916CE4A1BA}" dt="2021-07-13T01:52:38.961" v="925" actId="14100"/>
          <ac:picMkLst>
            <pc:docMk/>
            <pc:sldMk cId="2002604072" sldId="314"/>
            <ac:picMk id="7" creationId="{EABA31ED-76C6-4EC7-A63F-7E0CBBF3E2C0}"/>
          </ac:picMkLst>
        </pc:picChg>
      </pc:sldChg>
      <pc:sldChg chg="modSp new del mod">
        <pc:chgData name="Nguyen Thi Thuy" userId="51590b7b-a373-4bbe-8e38-44e726520488" providerId="ADAL" clId="{9DB0660D-40D6-43A9-9C3B-99916CE4A1BA}" dt="2021-07-13T01:48:49.098" v="902" actId="47"/>
        <pc:sldMkLst>
          <pc:docMk/>
          <pc:sldMk cId="2404859096" sldId="314"/>
        </pc:sldMkLst>
        <pc:spChg chg="mod">
          <ac:chgData name="Nguyen Thi Thuy" userId="51590b7b-a373-4bbe-8e38-44e726520488" providerId="ADAL" clId="{9DB0660D-40D6-43A9-9C3B-99916CE4A1BA}" dt="2021-07-13T01:47:40.682" v="901" actId="13926"/>
          <ac:spMkLst>
            <pc:docMk/>
            <pc:sldMk cId="2404859096" sldId="314"/>
            <ac:spMk id="2" creationId="{C83B4C98-92F1-4E3F-A360-525E664D55F0}"/>
          </ac:spMkLst>
        </pc:spChg>
      </pc:sldChg>
      <pc:sldChg chg="modSp new del mod">
        <pc:chgData name="Nguyen Thi Thuy" userId="51590b7b-a373-4bbe-8e38-44e726520488" providerId="ADAL" clId="{9DB0660D-40D6-43A9-9C3B-99916CE4A1BA}" dt="2021-07-13T01:54:38.452" v="943" actId="47"/>
        <pc:sldMkLst>
          <pc:docMk/>
          <pc:sldMk cId="868523716" sldId="315"/>
        </pc:sldMkLst>
        <pc:spChg chg="mod">
          <ac:chgData name="Nguyen Thi Thuy" userId="51590b7b-a373-4bbe-8e38-44e726520488" providerId="ADAL" clId="{9DB0660D-40D6-43A9-9C3B-99916CE4A1BA}" dt="2021-07-13T01:53:26.747" v="942" actId="13926"/>
          <ac:spMkLst>
            <pc:docMk/>
            <pc:sldMk cId="868523716" sldId="315"/>
            <ac:spMk id="2" creationId="{74BB4F0C-06FD-44E7-ADB8-E22D9B798E24}"/>
          </ac:spMkLst>
        </pc:spChg>
      </pc:sldChg>
      <pc:sldChg chg="addSp modSp new mod">
        <pc:chgData name="Nguyen Thi Thuy" userId="51590b7b-a373-4bbe-8e38-44e726520488" providerId="ADAL" clId="{9DB0660D-40D6-43A9-9C3B-99916CE4A1BA}" dt="2021-07-13T02:01:46.296" v="1002" actId="14100"/>
        <pc:sldMkLst>
          <pc:docMk/>
          <pc:sldMk cId="2919794140" sldId="315"/>
        </pc:sldMkLst>
        <pc:spChg chg="mod">
          <ac:chgData name="Nguyen Thi Thuy" userId="51590b7b-a373-4bbe-8e38-44e726520488" providerId="ADAL" clId="{9DB0660D-40D6-43A9-9C3B-99916CE4A1BA}" dt="2021-07-13T02:01:03.264" v="994" actId="13926"/>
          <ac:spMkLst>
            <pc:docMk/>
            <pc:sldMk cId="2919794140" sldId="315"/>
            <ac:spMk id="2" creationId="{4DC65A06-1E20-4169-B4C9-43546CF98C86}"/>
          </ac:spMkLst>
        </pc:spChg>
        <pc:picChg chg="add mod">
          <ac:chgData name="Nguyen Thi Thuy" userId="51590b7b-a373-4bbe-8e38-44e726520488" providerId="ADAL" clId="{9DB0660D-40D6-43A9-9C3B-99916CE4A1BA}" dt="2021-07-13T02:01:16.108" v="999" actId="14100"/>
          <ac:picMkLst>
            <pc:docMk/>
            <pc:sldMk cId="2919794140" sldId="315"/>
            <ac:picMk id="5" creationId="{CF45AACC-DD0F-45BD-9B63-4A48C290F28A}"/>
          </ac:picMkLst>
        </pc:picChg>
        <pc:picChg chg="add mod">
          <ac:chgData name="Nguyen Thi Thuy" userId="51590b7b-a373-4bbe-8e38-44e726520488" providerId="ADAL" clId="{9DB0660D-40D6-43A9-9C3B-99916CE4A1BA}" dt="2021-07-13T02:01:46.296" v="1002" actId="14100"/>
          <ac:picMkLst>
            <pc:docMk/>
            <pc:sldMk cId="2919794140" sldId="315"/>
            <ac:picMk id="7" creationId="{8BA57709-8997-4317-BAA4-9331B8EBCFC5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10:22:25.045" v="3610" actId="20577"/>
        <pc:sldMkLst>
          <pc:docMk/>
          <pc:sldMk cId="1637639987" sldId="316"/>
        </pc:sldMkLst>
        <pc:spChg chg="mod">
          <ac:chgData name="Nguyen Thi Thuy" userId="51590b7b-a373-4bbe-8e38-44e726520488" providerId="ADAL" clId="{9DB0660D-40D6-43A9-9C3B-99916CE4A1BA}" dt="2021-07-17T10:22:07.701" v="3503" actId="14100"/>
          <ac:spMkLst>
            <pc:docMk/>
            <pc:sldMk cId="1637639987" sldId="316"/>
            <ac:spMk id="3" creationId="{66CA209F-9E52-44AB-88EC-49ACFB45D479}"/>
          </ac:spMkLst>
        </pc:spChg>
        <pc:picChg chg="add mod">
          <ac:chgData name="Nguyen Thi Thuy" userId="51590b7b-a373-4bbe-8e38-44e726520488" providerId="ADAL" clId="{9DB0660D-40D6-43A9-9C3B-99916CE4A1BA}" dt="2021-07-17T10:21:52.108" v="3502" actId="14100"/>
          <ac:picMkLst>
            <pc:docMk/>
            <pc:sldMk cId="1637639987" sldId="316"/>
            <ac:picMk id="5" creationId="{3D887837-12D7-4BFD-9696-7636D264B14E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10:25:27.304" v="3828" actId="1076"/>
        <pc:sldMkLst>
          <pc:docMk/>
          <pc:sldMk cId="1307914336" sldId="317"/>
        </pc:sldMkLst>
        <pc:spChg chg="mod">
          <ac:chgData name="Nguyen Thi Thuy" userId="51590b7b-a373-4bbe-8e38-44e726520488" providerId="ADAL" clId="{9DB0660D-40D6-43A9-9C3B-99916CE4A1BA}" dt="2021-07-13T02:05:09.834" v="1050" actId="13926"/>
          <ac:spMkLst>
            <pc:docMk/>
            <pc:sldMk cId="1307914336" sldId="317"/>
            <ac:spMk id="2" creationId="{F6305E51-5526-47FD-8E17-CBAC5F5C434F}"/>
          </ac:spMkLst>
        </pc:spChg>
        <pc:picChg chg="add mod">
          <ac:chgData name="Nguyen Thi Thuy" userId="51590b7b-a373-4bbe-8e38-44e726520488" providerId="ADAL" clId="{9DB0660D-40D6-43A9-9C3B-99916CE4A1BA}" dt="2021-07-17T10:25:22.047" v="3826" actId="14100"/>
          <ac:picMkLst>
            <pc:docMk/>
            <pc:sldMk cId="1307914336" sldId="317"/>
            <ac:picMk id="5" creationId="{0F3FE313-28CA-4D00-A4EA-10A6B0C00B19}"/>
          </ac:picMkLst>
        </pc:picChg>
        <pc:picChg chg="add mod">
          <ac:chgData name="Nguyen Thi Thuy" userId="51590b7b-a373-4bbe-8e38-44e726520488" providerId="ADAL" clId="{9DB0660D-40D6-43A9-9C3B-99916CE4A1BA}" dt="2021-07-17T10:25:27.304" v="3828" actId="1076"/>
          <ac:picMkLst>
            <pc:docMk/>
            <pc:sldMk cId="1307914336" sldId="317"/>
            <ac:picMk id="7" creationId="{4C03CA61-B219-4E3B-9785-B2B0F586D334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7T10:25:41.942" v="3831" actId="14100"/>
        <pc:sldMkLst>
          <pc:docMk/>
          <pc:sldMk cId="3198059484" sldId="318"/>
        </pc:sldMkLst>
        <pc:picChg chg="add mod">
          <ac:chgData name="Nguyen Thi Thuy" userId="51590b7b-a373-4bbe-8e38-44e726520488" providerId="ADAL" clId="{9DB0660D-40D6-43A9-9C3B-99916CE4A1BA}" dt="2021-07-17T10:25:39.062" v="3830" actId="1076"/>
          <ac:picMkLst>
            <pc:docMk/>
            <pc:sldMk cId="3198059484" sldId="318"/>
            <ac:picMk id="5" creationId="{7E852671-C2CF-4352-A3D0-FF0AACE9CC2D}"/>
          </ac:picMkLst>
        </pc:picChg>
        <pc:picChg chg="add mod">
          <ac:chgData name="Nguyen Thi Thuy" userId="51590b7b-a373-4bbe-8e38-44e726520488" providerId="ADAL" clId="{9DB0660D-40D6-43A9-9C3B-99916CE4A1BA}" dt="2021-07-17T10:25:41.942" v="3831" actId="14100"/>
          <ac:picMkLst>
            <pc:docMk/>
            <pc:sldMk cId="3198059484" sldId="318"/>
            <ac:picMk id="7" creationId="{CEE1CE7D-B8B8-463E-8B37-A6955EF09B31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7T10:26:56.516" v="3832" actId="1076"/>
        <pc:sldMkLst>
          <pc:docMk/>
          <pc:sldMk cId="1504179569" sldId="319"/>
        </pc:sldMkLst>
        <pc:spChg chg="mod">
          <ac:chgData name="Nguyen Thi Thuy" userId="51590b7b-a373-4bbe-8e38-44e726520488" providerId="ADAL" clId="{9DB0660D-40D6-43A9-9C3B-99916CE4A1BA}" dt="2021-07-13T02:07:36.267" v="1085" actId="14100"/>
          <ac:spMkLst>
            <pc:docMk/>
            <pc:sldMk cId="1504179569" sldId="319"/>
            <ac:spMk id="3" creationId="{3D6D9736-62FC-454A-B959-45D42B59F4FC}"/>
          </ac:spMkLst>
        </pc:spChg>
        <pc:picChg chg="add mod">
          <ac:chgData name="Nguyen Thi Thuy" userId="51590b7b-a373-4bbe-8e38-44e726520488" providerId="ADAL" clId="{9DB0660D-40D6-43A9-9C3B-99916CE4A1BA}" dt="2021-07-17T10:26:56.516" v="3832" actId="1076"/>
          <ac:picMkLst>
            <pc:docMk/>
            <pc:sldMk cId="1504179569" sldId="319"/>
            <ac:picMk id="5" creationId="{6341CFD6-9FDA-4030-B15F-61DC2135F93B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3T02:17:42.953" v="1136" actId="1076"/>
        <pc:sldMkLst>
          <pc:docMk/>
          <pc:sldMk cId="199908594" sldId="320"/>
        </pc:sldMkLst>
        <pc:spChg chg="mod">
          <ac:chgData name="Nguyen Thi Thuy" userId="51590b7b-a373-4bbe-8e38-44e726520488" providerId="ADAL" clId="{9DB0660D-40D6-43A9-9C3B-99916CE4A1BA}" dt="2021-07-13T02:10:40.496" v="1135" actId="13926"/>
          <ac:spMkLst>
            <pc:docMk/>
            <pc:sldMk cId="199908594" sldId="320"/>
            <ac:spMk id="2" creationId="{9788AB9C-AC1B-4C2B-A7E8-0061620E0107}"/>
          </ac:spMkLst>
        </pc:spChg>
        <pc:picChg chg="add mod">
          <ac:chgData name="Nguyen Thi Thuy" userId="51590b7b-a373-4bbe-8e38-44e726520488" providerId="ADAL" clId="{9DB0660D-40D6-43A9-9C3B-99916CE4A1BA}" dt="2021-07-13T02:17:42.953" v="1136" actId="1076"/>
          <ac:picMkLst>
            <pc:docMk/>
            <pc:sldMk cId="199908594" sldId="320"/>
            <ac:picMk id="5" creationId="{87F11EDE-2542-4B5B-B861-1677F110F29D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10:29:27.117" v="3870" actId="20577"/>
        <pc:sldMkLst>
          <pc:docMk/>
          <pc:sldMk cId="2991715413" sldId="321"/>
        </pc:sldMkLst>
        <pc:spChg chg="mod">
          <ac:chgData name="Nguyen Thi Thuy" userId="51590b7b-a373-4bbe-8e38-44e726520488" providerId="ADAL" clId="{9DB0660D-40D6-43A9-9C3B-99916CE4A1BA}" dt="2021-07-13T02:19:52.278" v="1161" actId="13926"/>
          <ac:spMkLst>
            <pc:docMk/>
            <pc:sldMk cId="2991715413" sldId="321"/>
            <ac:spMk id="2" creationId="{4A5BD32C-1437-41DC-928E-DE3608CCC783}"/>
          </ac:spMkLst>
        </pc:spChg>
        <pc:picChg chg="add mod">
          <ac:chgData name="Nguyen Thi Thuy" userId="51590b7b-a373-4bbe-8e38-44e726520488" providerId="ADAL" clId="{9DB0660D-40D6-43A9-9C3B-99916CE4A1BA}" dt="2021-07-17T10:28:50.627" v="3835" actId="14100"/>
          <ac:picMkLst>
            <pc:docMk/>
            <pc:sldMk cId="2991715413" sldId="321"/>
            <ac:picMk id="5" creationId="{0FF1B655-7F65-456D-9BCA-6E8C90D50468}"/>
          </ac:picMkLst>
        </pc:picChg>
        <pc:picChg chg="add mod">
          <ac:chgData name="Nguyen Thi Thuy" userId="51590b7b-a373-4bbe-8e38-44e726520488" providerId="ADAL" clId="{9DB0660D-40D6-43A9-9C3B-99916CE4A1BA}" dt="2021-07-17T10:28:54.730" v="3836" actId="1076"/>
          <ac:picMkLst>
            <pc:docMk/>
            <pc:sldMk cId="2991715413" sldId="321"/>
            <ac:picMk id="7" creationId="{2154B275-B950-4583-B139-19654775B1B1}"/>
          </ac:picMkLst>
        </pc:picChg>
        <pc:picChg chg="add mod">
          <ac:chgData name="Nguyen Thi Thuy" userId="51590b7b-a373-4bbe-8e38-44e726520488" providerId="ADAL" clId="{9DB0660D-40D6-43A9-9C3B-99916CE4A1BA}" dt="2021-07-17T10:28:46.862" v="3834" actId="1076"/>
          <ac:picMkLst>
            <pc:docMk/>
            <pc:sldMk cId="2991715413" sldId="321"/>
            <ac:picMk id="9" creationId="{7162134E-C005-4A50-A9AF-78FEBA6B9F09}"/>
          </ac:picMkLst>
        </pc:picChg>
      </pc:sldChg>
      <pc:sldChg chg="addSp delSp modSp new mod">
        <pc:chgData name="Nguyen Thi Thuy" userId="51590b7b-a373-4bbe-8e38-44e726520488" providerId="ADAL" clId="{9DB0660D-40D6-43A9-9C3B-99916CE4A1BA}" dt="2021-07-17T10:29:57.092" v="3876" actId="27636"/>
        <pc:sldMkLst>
          <pc:docMk/>
          <pc:sldMk cId="1720317735" sldId="322"/>
        </pc:sldMkLst>
        <pc:spChg chg="mod">
          <ac:chgData name="Nguyen Thi Thuy" userId="51590b7b-a373-4bbe-8e38-44e726520488" providerId="ADAL" clId="{9DB0660D-40D6-43A9-9C3B-99916CE4A1BA}" dt="2021-07-13T02:22:15.830" v="1171" actId="1076"/>
          <ac:spMkLst>
            <pc:docMk/>
            <pc:sldMk cId="1720317735" sldId="322"/>
            <ac:spMk id="2" creationId="{6F73CA99-4B14-4AE9-8C2F-467AC77016DE}"/>
          </ac:spMkLst>
        </pc:spChg>
        <pc:spChg chg="del">
          <ac:chgData name="Nguyen Thi Thuy" userId="51590b7b-a373-4bbe-8e38-44e726520488" providerId="ADAL" clId="{9DB0660D-40D6-43A9-9C3B-99916CE4A1BA}" dt="2021-07-13T02:22:07.988" v="1165" actId="22"/>
          <ac:spMkLst>
            <pc:docMk/>
            <pc:sldMk cId="1720317735" sldId="322"/>
            <ac:spMk id="3" creationId="{42DA762A-EB37-4FC2-B147-809048E9F17E}"/>
          </ac:spMkLst>
        </pc:spChg>
        <pc:spChg chg="add mod">
          <ac:chgData name="Nguyen Thi Thuy" userId="51590b7b-a373-4bbe-8e38-44e726520488" providerId="ADAL" clId="{9DB0660D-40D6-43A9-9C3B-99916CE4A1BA}" dt="2021-07-17T10:29:57.092" v="3876" actId="27636"/>
          <ac:spMkLst>
            <pc:docMk/>
            <pc:sldMk cId="1720317735" sldId="322"/>
            <ac:spMk id="4" creationId="{F18D0B87-0E92-49F6-B72B-CC1DE4C7CDF9}"/>
          </ac:spMkLst>
        </pc:spChg>
        <pc:picChg chg="add del mod ord">
          <ac:chgData name="Nguyen Thi Thuy" userId="51590b7b-a373-4bbe-8e38-44e726520488" providerId="ADAL" clId="{9DB0660D-40D6-43A9-9C3B-99916CE4A1BA}" dt="2021-07-17T10:29:35.760" v="3871" actId="478"/>
          <ac:picMkLst>
            <pc:docMk/>
            <pc:sldMk cId="1720317735" sldId="322"/>
            <ac:picMk id="5" creationId="{DD286F52-7D4D-48CE-82BC-ABDD58D66A8E}"/>
          </ac:picMkLst>
        </pc:picChg>
        <pc:picChg chg="add mod">
          <ac:chgData name="Nguyen Thi Thuy" userId="51590b7b-a373-4bbe-8e38-44e726520488" providerId="ADAL" clId="{9DB0660D-40D6-43A9-9C3B-99916CE4A1BA}" dt="2021-07-17T10:29:50.494" v="3874" actId="14100"/>
          <ac:picMkLst>
            <pc:docMk/>
            <pc:sldMk cId="1720317735" sldId="322"/>
            <ac:picMk id="7" creationId="{18AA40BC-0464-4FF6-ACA6-336E66227755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3T02:25:02.630" v="1188" actId="14100"/>
        <pc:sldMkLst>
          <pc:docMk/>
          <pc:sldMk cId="2234790922" sldId="323"/>
        </pc:sldMkLst>
        <pc:spChg chg="mod">
          <ac:chgData name="Nguyen Thi Thuy" userId="51590b7b-a373-4bbe-8e38-44e726520488" providerId="ADAL" clId="{9DB0660D-40D6-43A9-9C3B-99916CE4A1BA}" dt="2021-07-13T02:24:55.605" v="1185" actId="13926"/>
          <ac:spMkLst>
            <pc:docMk/>
            <pc:sldMk cId="2234790922" sldId="323"/>
            <ac:spMk id="2" creationId="{9E5EA85D-EA57-48F7-A9C7-1A23DA73EDDC}"/>
          </ac:spMkLst>
        </pc:spChg>
        <pc:picChg chg="add mod">
          <ac:chgData name="Nguyen Thi Thuy" userId="51590b7b-a373-4bbe-8e38-44e726520488" providerId="ADAL" clId="{9DB0660D-40D6-43A9-9C3B-99916CE4A1BA}" dt="2021-07-13T02:25:02.630" v="1188" actId="14100"/>
          <ac:picMkLst>
            <pc:docMk/>
            <pc:sldMk cId="2234790922" sldId="323"/>
            <ac:picMk id="5" creationId="{32403F4D-BB0E-4CEC-BCC7-C5C11558B720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10:42:35.394" v="4782" actId="20577"/>
        <pc:sldMkLst>
          <pc:docMk/>
          <pc:sldMk cId="1387829374" sldId="324"/>
        </pc:sldMkLst>
        <pc:spChg chg="mod">
          <ac:chgData name="Nguyen Thi Thuy" userId="51590b7b-a373-4bbe-8e38-44e726520488" providerId="ADAL" clId="{9DB0660D-40D6-43A9-9C3B-99916CE4A1BA}" dt="2021-07-13T02:30:13.266" v="1216" actId="13926"/>
          <ac:spMkLst>
            <pc:docMk/>
            <pc:sldMk cId="1387829374" sldId="324"/>
            <ac:spMk id="2" creationId="{22D9244C-63BC-4798-9D80-8950034511B8}"/>
          </ac:spMkLst>
        </pc:spChg>
        <pc:picChg chg="add mod">
          <ac:chgData name="Nguyen Thi Thuy" userId="51590b7b-a373-4bbe-8e38-44e726520488" providerId="ADAL" clId="{9DB0660D-40D6-43A9-9C3B-99916CE4A1BA}" dt="2021-07-13T02:30:08.603" v="1215" actId="14100"/>
          <ac:picMkLst>
            <pc:docMk/>
            <pc:sldMk cId="1387829374" sldId="324"/>
            <ac:picMk id="5" creationId="{4B564E5A-1949-495C-8950-A03BD3943D01}"/>
          </ac:picMkLst>
        </pc:picChg>
      </pc:sldChg>
      <pc:sldChg chg="addSp modSp new del mod">
        <pc:chgData name="Nguyen Thi Thuy" userId="51590b7b-a373-4bbe-8e38-44e726520488" providerId="ADAL" clId="{9DB0660D-40D6-43A9-9C3B-99916CE4A1BA}" dt="2021-07-13T02:53:15.849" v="1298" actId="47"/>
        <pc:sldMkLst>
          <pc:docMk/>
          <pc:sldMk cId="732570898" sldId="325"/>
        </pc:sldMkLst>
        <pc:spChg chg="mod">
          <ac:chgData name="Nguyen Thi Thuy" userId="51590b7b-a373-4bbe-8e38-44e726520488" providerId="ADAL" clId="{9DB0660D-40D6-43A9-9C3B-99916CE4A1BA}" dt="2021-07-13T02:40:41.543" v="1284" actId="20577"/>
          <ac:spMkLst>
            <pc:docMk/>
            <pc:sldMk cId="732570898" sldId="325"/>
            <ac:spMk id="2" creationId="{456846CC-BF8C-4548-B7B5-E4384BFC1E42}"/>
          </ac:spMkLst>
        </pc:spChg>
        <pc:picChg chg="add mod">
          <ac:chgData name="Nguyen Thi Thuy" userId="51590b7b-a373-4bbe-8e38-44e726520488" providerId="ADAL" clId="{9DB0660D-40D6-43A9-9C3B-99916CE4A1BA}" dt="2021-07-13T02:39:57.529" v="1276" actId="1076"/>
          <ac:picMkLst>
            <pc:docMk/>
            <pc:sldMk cId="732570898" sldId="325"/>
            <ac:picMk id="5" creationId="{D9763795-2E51-497D-A260-A2C4892239C1}"/>
          </ac:picMkLst>
        </pc:picChg>
        <pc:picChg chg="add mod">
          <ac:chgData name="Nguyen Thi Thuy" userId="51590b7b-a373-4bbe-8e38-44e726520488" providerId="ADAL" clId="{9DB0660D-40D6-43A9-9C3B-99916CE4A1BA}" dt="2021-07-13T02:40:33.154" v="1278" actId="1076"/>
          <ac:picMkLst>
            <pc:docMk/>
            <pc:sldMk cId="732570898" sldId="325"/>
            <ac:picMk id="7" creationId="{2DED0D2D-8FF7-4897-8014-9BCF6B92054F}"/>
          </ac:picMkLst>
        </pc:picChg>
      </pc:sldChg>
      <pc:sldChg chg="addSp delSp modSp new mod">
        <pc:chgData name="Nguyen Thi Thuy" userId="51590b7b-a373-4bbe-8e38-44e726520488" providerId="ADAL" clId="{9DB0660D-40D6-43A9-9C3B-99916CE4A1BA}" dt="2021-07-13T03:03:03.845" v="1384" actId="20577"/>
        <pc:sldMkLst>
          <pc:docMk/>
          <pc:sldMk cId="2149925192" sldId="326"/>
        </pc:sldMkLst>
        <pc:spChg chg="mod">
          <ac:chgData name="Nguyen Thi Thuy" userId="51590b7b-a373-4bbe-8e38-44e726520488" providerId="ADAL" clId="{9DB0660D-40D6-43A9-9C3B-99916CE4A1BA}" dt="2021-07-13T03:03:03.845" v="1384" actId="20577"/>
          <ac:spMkLst>
            <pc:docMk/>
            <pc:sldMk cId="2149925192" sldId="326"/>
            <ac:spMk id="2" creationId="{567EF216-A9DD-45D8-8172-DC7ABB34D834}"/>
          </ac:spMkLst>
        </pc:spChg>
        <pc:picChg chg="add mod">
          <ac:chgData name="Nguyen Thi Thuy" userId="51590b7b-a373-4bbe-8e38-44e726520488" providerId="ADAL" clId="{9DB0660D-40D6-43A9-9C3B-99916CE4A1BA}" dt="2021-07-13T03:01:29.976" v="1373" actId="14100"/>
          <ac:picMkLst>
            <pc:docMk/>
            <pc:sldMk cId="2149925192" sldId="326"/>
            <ac:picMk id="5" creationId="{C2F4730C-644C-4514-B548-DF0B99D5CBA0}"/>
          </ac:picMkLst>
        </pc:picChg>
        <pc:picChg chg="add del mod">
          <ac:chgData name="Nguyen Thi Thuy" userId="51590b7b-a373-4bbe-8e38-44e726520488" providerId="ADAL" clId="{9DB0660D-40D6-43A9-9C3B-99916CE4A1BA}" dt="2021-07-13T03:01:26.415" v="1372" actId="21"/>
          <ac:picMkLst>
            <pc:docMk/>
            <pc:sldMk cId="2149925192" sldId="326"/>
            <ac:picMk id="7" creationId="{CCA69483-2338-4857-8BA8-A14866C3B166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10:31:15.578" v="3980" actId="20577"/>
        <pc:sldMkLst>
          <pc:docMk/>
          <pc:sldMk cId="3372638026" sldId="327"/>
        </pc:sldMkLst>
        <pc:picChg chg="add mod">
          <ac:chgData name="Nguyen Thi Thuy" userId="51590b7b-a373-4bbe-8e38-44e726520488" providerId="ADAL" clId="{9DB0660D-40D6-43A9-9C3B-99916CE4A1BA}" dt="2021-07-13T03:01:51.524" v="1378" actId="1076"/>
          <ac:picMkLst>
            <pc:docMk/>
            <pc:sldMk cId="3372638026" sldId="327"/>
            <ac:picMk id="5" creationId="{563E2277-46A2-4393-87DA-B4B6E98BA1FE}"/>
          </ac:picMkLst>
        </pc:picChg>
        <pc:picChg chg="add mod">
          <ac:chgData name="Nguyen Thi Thuy" userId="51590b7b-a373-4bbe-8e38-44e726520488" providerId="ADAL" clId="{9DB0660D-40D6-43A9-9C3B-99916CE4A1BA}" dt="2021-07-13T03:01:59.641" v="1380" actId="1076"/>
          <ac:picMkLst>
            <pc:docMk/>
            <pc:sldMk cId="3372638026" sldId="327"/>
            <ac:picMk id="6" creationId="{D7450B75-91EB-49AD-A57D-6F0244406761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10:31:29.146" v="3983" actId="14100"/>
        <pc:sldMkLst>
          <pc:docMk/>
          <pc:sldMk cId="1580605518" sldId="328"/>
        </pc:sldMkLst>
        <pc:spChg chg="mod">
          <ac:chgData name="Nguyen Thi Thuy" userId="51590b7b-a373-4bbe-8e38-44e726520488" providerId="ADAL" clId="{9DB0660D-40D6-43A9-9C3B-99916CE4A1BA}" dt="2021-07-13T03:03:17.389" v="1397" actId="13926"/>
          <ac:spMkLst>
            <pc:docMk/>
            <pc:sldMk cId="1580605518" sldId="328"/>
            <ac:spMk id="2" creationId="{C032044C-6C10-419A-AF95-F115CA64A75A}"/>
          </ac:spMkLst>
        </pc:spChg>
        <pc:picChg chg="add mod">
          <ac:chgData name="Nguyen Thi Thuy" userId="51590b7b-a373-4bbe-8e38-44e726520488" providerId="ADAL" clId="{9DB0660D-40D6-43A9-9C3B-99916CE4A1BA}" dt="2021-07-17T10:31:21.562" v="3981" actId="14100"/>
          <ac:picMkLst>
            <pc:docMk/>
            <pc:sldMk cId="1580605518" sldId="328"/>
            <ac:picMk id="5" creationId="{D9DFFC3C-03AB-42AB-9F74-EB5684E0520E}"/>
          </ac:picMkLst>
        </pc:picChg>
        <pc:picChg chg="add mod">
          <ac:chgData name="Nguyen Thi Thuy" userId="51590b7b-a373-4bbe-8e38-44e726520488" providerId="ADAL" clId="{9DB0660D-40D6-43A9-9C3B-99916CE4A1BA}" dt="2021-07-17T10:31:29.146" v="3983" actId="14100"/>
          <ac:picMkLst>
            <pc:docMk/>
            <pc:sldMk cId="1580605518" sldId="328"/>
            <ac:picMk id="7" creationId="{4725DAED-7561-4230-B52F-A1EC74CCE15A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10:32:18.287" v="3984" actId="14100"/>
        <pc:sldMkLst>
          <pc:docMk/>
          <pc:sldMk cId="2842206051" sldId="329"/>
        </pc:sldMkLst>
        <pc:picChg chg="add mod">
          <ac:chgData name="Nguyen Thi Thuy" userId="51590b7b-a373-4bbe-8e38-44e726520488" providerId="ADAL" clId="{9DB0660D-40D6-43A9-9C3B-99916CE4A1BA}" dt="2021-07-17T10:32:18.287" v="3984" actId="14100"/>
          <ac:picMkLst>
            <pc:docMk/>
            <pc:sldMk cId="2842206051" sldId="329"/>
            <ac:picMk id="5" creationId="{74A20922-6DFC-4CDC-A053-01A05B0F21F7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7T10:41:34.374" v="4628" actId="20577"/>
        <pc:sldMkLst>
          <pc:docMk/>
          <pc:sldMk cId="1626389007" sldId="330"/>
        </pc:sldMkLst>
        <pc:spChg chg="mod">
          <ac:chgData name="Nguyen Thi Thuy" userId="51590b7b-a373-4bbe-8e38-44e726520488" providerId="ADAL" clId="{9DB0660D-40D6-43A9-9C3B-99916CE4A1BA}" dt="2021-07-13T02:37:26.202" v="1245" actId="20577"/>
          <ac:spMkLst>
            <pc:docMk/>
            <pc:sldMk cId="1626389007" sldId="330"/>
            <ac:spMk id="2" creationId="{8D4A3A88-CCF7-46BF-962C-07AF6DBA4D76}"/>
          </ac:spMkLst>
        </pc:spChg>
        <pc:picChg chg="add mod">
          <ac:chgData name="Nguyen Thi Thuy" userId="51590b7b-a373-4bbe-8e38-44e726520488" providerId="ADAL" clId="{9DB0660D-40D6-43A9-9C3B-99916CE4A1BA}" dt="2021-07-17T10:34:01.451" v="3986" actId="14100"/>
          <ac:picMkLst>
            <pc:docMk/>
            <pc:sldMk cId="1626389007" sldId="330"/>
            <ac:picMk id="5" creationId="{D1E1E00E-9EA1-49F5-92DC-C5FD886A9BC9}"/>
          </ac:picMkLst>
        </pc:picChg>
        <pc:picChg chg="add mod">
          <ac:chgData name="Nguyen Thi Thuy" userId="51590b7b-a373-4bbe-8e38-44e726520488" providerId="ADAL" clId="{9DB0660D-40D6-43A9-9C3B-99916CE4A1BA}" dt="2021-07-17T10:38:49.589" v="3990" actId="14100"/>
          <ac:picMkLst>
            <pc:docMk/>
            <pc:sldMk cId="1626389007" sldId="330"/>
            <ac:picMk id="6" creationId="{91DF760C-F57E-40F3-8890-5E546DC701C5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10:43:05.361" v="4796" actId="20577"/>
        <pc:sldMkLst>
          <pc:docMk/>
          <pc:sldMk cId="3897107697" sldId="331"/>
        </pc:sldMkLst>
        <pc:spChg chg="mod">
          <ac:chgData name="Nguyen Thi Thuy" userId="51590b7b-a373-4bbe-8e38-44e726520488" providerId="ADAL" clId="{9DB0660D-40D6-43A9-9C3B-99916CE4A1BA}" dt="2021-07-13T03:13:49.765" v="1450" actId="27636"/>
          <ac:spMkLst>
            <pc:docMk/>
            <pc:sldMk cId="3897107697" sldId="331"/>
            <ac:spMk id="2" creationId="{1CFC126C-EA54-4CC2-9B99-06519EA976E5}"/>
          </ac:spMkLst>
        </pc:spChg>
        <pc:spChg chg="del">
          <ac:chgData name="Nguyen Thi Thuy" userId="51590b7b-a373-4bbe-8e38-44e726520488" providerId="ADAL" clId="{9DB0660D-40D6-43A9-9C3B-99916CE4A1BA}" dt="2021-07-13T03:12:03.320" v="1439" actId="22"/>
          <ac:spMkLst>
            <pc:docMk/>
            <pc:sldMk cId="3897107697" sldId="331"/>
            <ac:spMk id="3" creationId="{884A24CE-7707-4755-86E0-CDBAA453537B}"/>
          </ac:spMkLst>
        </pc:spChg>
        <pc:picChg chg="add mod">
          <ac:chgData name="Nguyen Thi Thuy" userId="51590b7b-a373-4bbe-8e38-44e726520488" providerId="ADAL" clId="{9DB0660D-40D6-43A9-9C3B-99916CE4A1BA}" dt="2021-07-13T03:13:55.813" v="1451" actId="1076"/>
          <ac:picMkLst>
            <pc:docMk/>
            <pc:sldMk cId="3897107697" sldId="331"/>
            <ac:picMk id="5" creationId="{3543CE6D-BACF-4E1F-A800-B68EC1512FFF}"/>
          </ac:picMkLst>
        </pc:picChg>
        <pc:picChg chg="add mod ord">
          <ac:chgData name="Nguyen Thi Thuy" userId="51590b7b-a373-4bbe-8e38-44e726520488" providerId="ADAL" clId="{9DB0660D-40D6-43A9-9C3B-99916CE4A1BA}" dt="2021-07-13T03:13:58.340" v="1452" actId="1076"/>
          <ac:picMkLst>
            <pc:docMk/>
            <pc:sldMk cId="3897107697" sldId="331"/>
            <ac:picMk id="7" creationId="{DDA0ADB8-FE6A-4932-9D55-EF3085565E4D}"/>
          </ac:picMkLst>
        </pc:picChg>
        <pc:picChg chg="add mod">
          <ac:chgData name="Nguyen Thi Thuy" userId="51590b7b-a373-4bbe-8e38-44e726520488" providerId="ADAL" clId="{9DB0660D-40D6-43A9-9C3B-99916CE4A1BA}" dt="2021-07-13T03:14:16.771" v="1456" actId="1076"/>
          <ac:picMkLst>
            <pc:docMk/>
            <pc:sldMk cId="3897107697" sldId="331"/>
            <ac:picMk id="9" creationId="{A5B50C7C-2A96-472B-A9A3-AC0D9EE3C8EE}"/>
          </ac:picMkLst>
        </pc:picChg>
        <pc:picChg chg="add mod">
          <ac:chgData name="Nguyen Thi Thuy" userId="51590b7b-a373-4bbe-8e38-44e726520488" providerId="ADAL" clId="{9DB0660D-40D6-43A9-9C3B-99916CE4A1BA}" dt="2021-07-13T03:14:13.804" v="1455" actId="1076"/>
          <ac:picMkLst>
            <pc:docMk/>
            <pc:sldMk cId="3897107697" sldId="331"/>
            <ac:picMk id="11" creationId="{B101771A-E012-4A2C-9538-DEF26D4063F5}"/>
          </ac:picMkLst>
        </pc:picChg>
      </pc:sldChg>
      <pc:sldChg chg="delSp modSp add del mod">
        <pc:chgData name="Nguyen Thi Thuy" userId="51590b7b-a373-4bbe-8e38-44e726520488" providerId="ADAL" clId="{9DB0660D-40D6-43A9-9C3B-99916CE4A1BA}" dt="2021-07-13T02:58:19.157" v="1339" actId="47"/>
        <pc:sldMkLst>
          <pc:docMk/>
          <pc:sldMk cId="100660236" sldId="332"/>
        </pc:sldMkLst>
        <pc:spChg chg="mod">
          <ac:chgData name="Nguyen Thi Thuy" userId="51590b7b-a373-4bbe-8e38-44e726520488" providerId="ADAL" clId="{9DB0660D-40D6-43A9-9C3B-99916CE4A1BA}" dt="2021-07-13T02:53:35.369" v="1299" actId="20577"/>
          <ac:spMkLst>
            <pc:docMk/>
            <pc:sldMk cId="100660236" sldId="332"/>
            <ac:spMk id="2" creationId="{456846CC-BF8C-4548-B7B5-E4384BFC1E42}"/>
          </ac:spMkLst>
        </pc:spChg>
        <pc:picChg chg="del">
          <ac:chgData name="Nguyen Thi Thuy" userId="51590b7b-a373-4bbe-8e38-44e726520488" providerId="ADAL" clId="{9DB0660D-40D6-43A9-9C3B-99916CE4A1BA}" dt="2021-07-13T02:52:39.877" v="1286" actId="478"/>
          <ac:picMkLst>
            <pc:docMk/>
            <pc:sldMk cId="100660236" sldId="332"/>
            <ac:picMk id="5" creationId="{D9763795-2E51-497D-A260-A2C4892239C1}"/>
          </ac:picMkLst>
        </pc:picChg>
        <pc:picChg chg="del">
          <ac:chgData name="Nguyen Thi Thuy" userId="51590b7b-a373-4bbe-8e38-44e726520488" providerId="ADAL" clId="{9DB0660D-40D6-43A9-9C3B-99916CE4A1BA}" dt="2021-07-13T02:52:41.705" v="1287" actId="478"/>
          <ac:picMkLst>
            <pc:docMk/>
            <pc:sldMk cId="100660236" sldId="332"/>
            <ac:picMk id="7" creationId="{2DED0D2D-8FF7-4897-8014-9BCF6B92054F}"/>
          </ac:picMkLst>
        </pc:picChg>
      </pc:sldChg>
      <pc:sldChg chg="add del">
        <pc:chgData name="Nguyen Thi Thuy" userId="51590b7b-a373-4bbe-8e38-44e726520488" providerId="ADAL" clId="{9DB0660D-40D6-43A9-9C3B-99916CE4A1BA}" dt="2021-07-13T02:52:52.465" v="1289" actId="47"/>
        <pc:sldMkLst>
          <pc:docMk/>
          <pc:sldMk cId="1260259070" sldId="333"/>
        </pc:sldMkLst>
      </pc:sldChg>
      <pc:sldChg chg="new del">
        <pc:chgData name="Nguyen Thi Thuy" userId="51590b7b-a373-4bbe-8e38-44e726520488" providerId="ADAL" clId="{9DB0660D-40D6-43A9-9C3B-99916CE4A1BA}" dt="2021-07-13T02:53:05.327" v="1292" actId="47"/>
        <pc:sldMkLst>
          <pc:docMk/>
          <pc:sldMk cId="1348035006" sldId="333"/>
        </pc:sldMkLst>
      </pc:sldChg>
      <pc:sldChg chg="modSp add mod">
        <pc:chgData name="Nguyen Thi Thuy" userId="51590b7b-a373-4bbe-8e38-44e726520488" providerId="ADAL" clId="{9DB0660D-40D6-43A9-9C3B-99916CE4A1BA}" dt="2021-07-13T02:56:11.897" v="1330" actId="13926"/>
        <pc:sldMkLst>
          <pc:docMk/>
          <pc:sldMk cId="2349572018" sldId="334"/>
        </pc:sldMkLst>
        <pc:spChg chg="mod">
          <ac:chgData name="Nguyen Thi Thuy" userId="51590b7b-a373-4bbe-8e38-44e726520488" providerId="ADAL" clId="{9DB0660D-40D6-43A9-9C3B-99916CE4A1BA}" dt="2021-07-13T02:56:11.897" v="1330" actId="13926"/>
          <ac:spMkLst>
            <pc:docMk/>
            <pc:sldMk cId="2349572018" sldId="334"/>
            <ac:spMk id="2" creationId="{456846CC-BF8C-4548-B7B5-E4384BFC1E42}"/>
          </ac:spMkLst>
        </pc:spChg>
        <pc:picChg chg="mod">
          <ac:chgData name="Nguyen Thi Thuy" userId="51590b7b-a373-4bbe-8e38-44e726520488" providerId="ADAL" clId="{9DB0660D-40D6-43A9-9C3B-99916CE4A1BA}" dt="2021-07-13T02:54:19.471" v="1306" actId="14100"/>
          <ac:picMkLst>
            <pc:docMk/>
            <pc:sldMk cId="2349572018" sldId="334"/>
            <ac:picMk id="5" creationId="{D9763795-2E51-497D-A260-A2C4892239C1}"/>
          </ac:picMkLst>
        </pc:picChg>
        <pc:picChg chg="mod">
          <ac:chgData name="Nguyen Thi Thuy" userId="51590b7b-a373-4bbe-8e38-44e726520488" providerId="ADAL" clId="{9DB0660D-40D6-43A9-9C3B-99916CE4A1BA}" dt="2021-07-13T02:54:27.183" v="1308" actId="1076"/>
          <ac:picMkLst>
            <pc:docMk/>
            <pc:sldMk cId="2349572018" sldId="334"/>
            <ac:picMk id="7" creationId="{2DED0D2D-8FF7-4897-8014-9BCF6B92054F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31:59.079" v="9660" actId="20577"/>
        <pc:sldMkLst>
          <pc:docMk/>
          <pc:sldMk cId="1392403258" sldId="335"/>
        </pc:sldMkLst>
        <pc:spChg chg="mod">
          <ac:chgData name="Nguyen Thi Thuy" userId="51590b7b-a373-4bbe-8e38-44e726520488" providerId="ADAL" clId="{9DB0660D-40D6-43A9-9C3B-99916CE4A1BA}" dt="2021-07-20T08:31:59.079" v="9660" actId="20577"/>
          <ac:spMkLst>
            <pc:docMk/>
            <pc:sldMk cId="1392403258" sldId="335"/>
            <ac:spMk id="3" creationId="{B2394213-9D91-43FB-8016-FC64417A24CC}"/>
          </ac:spMkLst>
        </pc:spChg>
        <pc:picChg chg="add mod">
          <ac:chgData name="Nguyen Thi Thuy" userId="51590b7b-a373-4bbe-8e38-44e726520488" providerId="ADAL" clId="{9DB0660D-40D6-43A9-9C3B-99916CE4A1BA}" dt="2021-07-13T02:54:33.384" v="1311" actId="14100"/>
          <ac:picMkLst>
            <pc:docMk/>
            <pc:sldMk cId="1392403258" sldId="335"/>
            <ac:picMk id="5" creationId="{D563D358-A8C2-44B1-A017-45D4EE64F57F}"/>
          </ac:picMkLst>
        </pc:picChg>
      </pc:sldChg>
      <pc:sldChg chg="addSp delSp modSp new mod setBg">
        <pc:chgData name="Nguyen Thi Thuy" userId="51590b7b-a373-4bbe-8e38-44e726520488" providerId="ADAL" clId="{9DB0660D-40D6-43A9-9C3B-99916CE4A1BA}" dt="2021-07-20T08:33:36.952" v="9876" actId="14100"/>
        <pc:sldMkLst>
          <pc:docMk/>
          <pc:sldMk cId="410820733" sldId="336"/>
        </pc:sldMkLst>
        <pc:spChg chg="add mod">
          <ac:chgData name="Nguyen Thi Thuy" userId="51590b7b-a373-4bbe-8e38-44e726520488" providerId="ADAL" clId="{9DB0660D-40D6-43A9-9C3B-99916CE4A1BA}" dt="2021-07-20T08:33:28.982" v="9874" actId="20577"/>
          <ac:spMkLst>
            <pc:docMk/>
            <pc:sldMk cId="410820733" sldId="336"/>
            <ac:spMk id="2" creationId="{AFB8FE43-B6D8-4086-8DA5-6495D3F4FE89}"/>
          </ac:spMkLst>
        </pc:spChg>
        <pc:spChg chg="del">
          <ac:chgData name="Nguyen Thi Thuy" userId="51590b7b-a373-4bbe-8e38-44e726520488" providerId="ADAL" clId="{9DB0660D-40D6-43A9-9C3B-99916CE4A1BA}" dt="2021-07-13T02:55:16.009" v="1314" actId="26606"/>
          <ac:spMkLst>
            <pc:docMk/>
            <pc:sldMk cId="410820733" sldId="336"/>
            <ac:spMk id="2" creationId="{DDE783B8-D5EE-46F6-B293-B984910960A6}"/>
          </ac:spMkLst>
        </pc:spChg>
        <pc:spChg chg="del">
          <ac:chgData name="Nguyen Thi Thuy" userId="51590b7b-a373-4bbe-8e38-44e726520488" providerId="ADAL" clId="{9DB0660D-40D6-43A9-9C3B-99916CE4A1BA}" dt="2021-07-13T02:55:16.009" v="1314" actId="26606"/>
          <ac:spMkLst>
            <pc:docMk/>
            <pc:sldMk cId="410820733" sldId="336"/>
            <ac:spMk id="3" creationId="{EBDA457D-8129-4C15-94E4-F3C18571E57E}"/>
          </ac:spMkLst>
        </pc:spChg>
        <pc:picChg chg="add mod">
          <ac:chgData name="Nguyen Thi Thuy" userId="51590b7b-a373-4bbe-8e38-44e726520488" providerId="ADAL" clId="{9DB0660D-40D6-43A9-9C3B-99916CE4A1BA}" dt="2021-07-20T08:33:36.952" v="9876" actId="14100"/>
          <ac:picMkLst>
            <pc:docMk/>
            <pc:sldMk cId="410820733" sldId="336"/>
            <ac:picMk id="5" creationId="{C204DC66-C463-41ED-8018-C22863B0D255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40:55.188" v="10403" actId="1076"/>
        <pc:sldMkLst>
          <pc:docMk/>
          <pc:sldMk cId="1145010840" sldId="337"/>
        </pc:sldMkLst>
        <pc:spChg chg="mod">
          <ac:chgData name="Nguyen Thi Thuy" userId="51590b7b-a373-4bbe-8e38-44e726520488" providerId="ADAL" clId="{9DB0660D-40D6-43A9-9C3B-99916CE4A1BA}" dt="2021-07-20T08:33:54.615" v="9879" actId="1076"/>
          <ac:spMkLst>
            <pc:docMk/>
            <pc:sldMk cId="1145010840" sldId="337"/>
            <ac:spMk id="2" creationId="{BC80830E-5AFD-4F52-A490-98DFBCE11DA9}"/>
          </ac:spMkLst>
        </pc:spChg>
        <pc:spChg chg="mod">
          <ac:chgData name="Nguyen Thi Thuy" userId="51590b7b-a373-4bbe-8e38-44e726520488" providerId="ADAL" clId="{9DB0660D-40D6-43A9-9C3B-99916CE4A1BA}" dt="2021-07-20T08:40:48.571" v="10402" actId="20577"/>
          <ac:spMkLst>
            <pc:docMk/>
            <pc:sldMk cId="1145010840" sldId="337"/>
            <ac:spMk id="3" creationId="{879C8FB4-2157-4C8D-B384-EC6FA75385AC}"/>
          </ac:spMkLst>
        </pc:spChg>
        <pc:picChg chg="add mod">
          <ac:chgData name="Nguyen Thi Thuy" userId="51590b7b-a373-4bbe-8e38-44e726520488" providerId="ADAL" clId="{9DB0660D-40D6-43A9-9C3B-99916CE4A1BA}" dt="2021-07-20T08:33:56.544" v="9880" actId="1076"/>
          <ac:picMkLst>
            <pc:docMk/>
            <pc:sldMk cId="1145010840" sldId="337"/>
            <ac:picMk id="5" creationId="{E3B65C9B-3F9C-4B9C-9E87-DE3D47C78080}"/>
          </ac:picMkLst>
        </pc:picChg>
        <pc:picChg chg="add mod">
          <ac:chgData name="Nguyen Thi Thuy" userId="51590b7b-a373-4bbe-8e38-44e726520488" providerId="ADAL" clId="{9DB0660D-40D6-43A9-9C3B-99916CE4A1BA}" dt="2021-07-20T08:40:55.188" v="10403" actId="1076"/>
          <ac:picMkLst>
            <pc:docMk/>
            <pc:sldMk cId="1145010840" sldId="337"/>
            <ac:picMk id="7" creationId="{F90F2B7B-D9B7-49F0-95A6-6CEC54BBACF3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42:03.482" v="10459" actId="20577"/>
        <pc:sldMkLst>
          <pc:docMk/>
          <pc:sldMk cId="2551752643" sldId="338"/>
        </pc:sldMkLst>
        <pc:spChg chg="mod">
          <ac:chgData name="Nguyen Thi Thuy" userId="51590b7b-a373-4bbe-8e38-44e726520488" providerId="ADAL" clId="{9DB0660D-40D6-43A9-9C3B-99916CE4A1BA}" dt="2021-07-20T08:42:03.482" v="10459" actId="20577"/>
          <ac:spMkLst>
            <pc:docMk/>
            <pc:sldMk cId="2551752643" sldId="338"/>
            <ac:spMk id="3" creationId="{1036950E-CE62-45AB-8488-3ED518FB94CC}"/>
          </ac:spMkLst>
        </pc:spChg>
        <pc:picChg chg="add mod">
          <ac:chgData name="Nguyen Thi Thuy" userId="51590b7b-a373-4bbe-8e38-44e726520488" providerId="ADAL" clId="{9DB0660D-40D6-43A9-9C3B-99916CE4A1BA}" dt="2021-07-13T03:10:40.942" v="1416" actId="14100"/>
          <ac:picMkLst>
            <pc:docMk/>
            <pc:sldMk cId="2551752643" sldId="338"/>
            <ac:picMk id="5" creationId="{ED0C3557-B078-4D94-A43C-2562C6B1FA71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44:02.556" v="10612" actId="20577"/>
        <pc:sldMkLst>
          <pc:docMk/>
          <pc:sldMk cId="1404017385" sldId="339"/>
        </pc:sldMkLst>
        <pc:spChg chg="mod">
          <ac:chgData name="Nguyen Thi Thuy" userId="51590b7b-a373-4bbe-8e38-44e726520488" providerId="ADAL" clId="{9DB0660D-40D6-43A9-9C3B-99916CE4A1BA}" dt="2021-07-13T03:11:31.064" v="1433" actId="1076"/>
          <ac:spMkLst>
            <pc:docMk/>
            <pc:sldMk cId="1404017385" sldId="339"/>
            <ac:spMk id="2" creationId="{B74CA906-46BD-412F-8E38-11A6A487D689}"/>
          </ac:spMkLst>
        </pc:spChg>
        <pc:spChg chg="mod">
          <ac:chgData name="Nguyen Thi Thuy" userId="51590b7b-a373-4bbe-8e38-44e726520488" providerId="ADAL" clId="{9DB0660D-40D6-43A9-9C3B-99916CE4A1BA}" dt="2021-07-20T08:44:02.556" v="10612" actId="20577"/>
          <ac:spMkLst>
            <pc:docMk/>
            <pc:sldMk cId="1404017385" sldId="339"/>
            <ac:spMk id="3" creationId="{FDCBC3E8-916E-4249-8154-AEE27A1138E1}"/>
          </ac:spMkLst>
        </pc:spChg>
        <pc:picChg chg="add mod">
          <ac:chgData name="Nguyen Thi Thuy" userId="51590b7b-a373-4bbe-8e38-44e726520488" providerId="ADAL" clId="{9DB0660D-40D6-43A9-9C3B-99916CE4A1BA}" dt="2021-07-20T08:43:17.122" v="10460" actId="1076"/>
          <ac:picMkLst>
            <pc:docMk/>
            <pc:sldMk cId="1404017385" sldId="339"/>
            <ac:picMk id="5" creationId="{E7CCEB9B-2975-469D-A0C9-5ADE3E998263}"/>
          </ac:picMkLst>
        </pc:picChg>
        <pc:picChg chg="add mod">
          <ac:chgData name="Nguyen Thi Thuy" userId="51590b7b-a373-4bbe-8e38-44e726520488" providerId="ADAL" clId="{9DB0660D-40D6-43A9-9C3B-99916CE4A1BA}" dt="2021-07-20T08:43:40.124" v="10465" actId="1076"/>
          <ac:picMkLst>
            <pc:docMk/>
            <pc:sldMk cId="1404017385" sldId="339"/>
            <ac:picMk id="7" creationId="{1EBE9776-4534-4272-BEF8-D6746CE7CE7D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3T03:15:13.084" v="1461" actId="1076"/>
        <pc:sldMkLst>
          <pc:docMk/>
          <pc:sldMk cId="463869979" sldId="340"/>
        </pc:sldMkLst>
        <pc:picChg chg="add mod">
          <ac:chgData name="Nguyen Thi Thuy" userId="51590b7b-a373-4bbe-8e38-44e726520488" providerId="ADAL" clId="{9DB0660D-40D6-43A9-9C3B-99916CE4A1BA}" dt="2021-07-13T03:15:02.992" v="1459" actId="1076"/>
          <ac:picMkLst>
            <pc:docMk/>
            <pc:sldMk cId="463869979" sldId="340"/>
            <ac:picMk id="5" creationId="{D8BFD8C4-BB8B-451F-A2EA-536E124C6191}"/>
          </ac:picMkLst>
        </pc:picChg>
        <pc:picChg chg="add mod">
          <ac:chgData name="Nguyen Thi Thuy" userId="51590b7b-a373-4bbe-8e38-44e726520488" providerId="ADAL" clId="{9DB0660D-40D6-43A9-9C3B-99916CE4A1BA}" dt="2021-07-13T03:15:13.084" v="1461" actId="1076"/>
          <ac:picMkLst>
            <pc:docMk/>
            <pc:sldMk cId="463869979" sldId="340"/>
            <ac:picMk id="7" creationId="{6C3CF363-9F76-4B30-B5E3-579AC755359B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45:13.464" v="10633" actId="20577"/>
        <pc:sldMkLst>
          <pc:docMk/>
          <pc:sldMk cId="2354395803" sldId="341"/>
        </pc:sldMkLst>
        <pc:spChg chg="mod">
          <ac:chgData name="Nguyen Thi Thuy" userId="51590b7b-a373-4bbe-8e38-44e726520488" providerId="ADAL" clId="{9DB0660D-40D6-43A9-9C3B-99916CE4A1BA}" dt="2021-07-13T03:45:46.584" v="1650" actId="13926"/>
          <ac:spMkLst>
            <pc:docMk/>
            <pc:sldMk cId="2354395803" sldId="341"/>
            <ac:spMk id="2" creationId="{10D0F38A-0DAA-4CA6-B329-DD9E9E7329E3}"/>
          </ac:spMkLst>
        </pc:spChg>
        <pc:spChg chg="mod">
          <ac:chgData name="Nguyen Thi Thuy" userId="51590b7b-a373-4bbe-8e38-44e726520488" providerId="ADAL" clId="{9DB0660D-40D6-43A9-9C3B-99916CE4A1BA}" dt="2021-07-20T08:45:13.464" v="10633" actId="20577"/>
          <ac:spMkLst>
            <pc:docMk/>
            <pc:sldMk cId="2354395803" sldId="341"/>
            <ac:spMk id="3" creationId="{B7459D36-5D2C-4164-9380-101015171DA8}"/>
          </ac:spMkLst>
        </pc:spChg>
        <pc:picChg chg="add mod">
          <ac:chgData name="Nguyen Thi Thuy" userId="51590b7b-a373-4bbe-8e38-44e726520488" providerId="ADAL" clId="{9DB0660D-40D6-43A9-9C3B-99916CE4A1BA}" dt="2021-07-13T03:38:39.942" v="1561" actId="1076"/>
          <ac:picMkLst>
            <pc:docMk/>
            <pc:sldMk cId="2354395803" sldId="341"/>
            <ac:picMk id="5" creationId="{F4BDE9FE-766B-4DEA-AD1C-7A70B3DEF927}"/>
          </ac:picMkLst>
        </pc:picChg>
      </pc:sldChg>
      <pc:sldChg chg="addSp modSp new mod">
        <pc:chgData name="Nguyen Thi Thuy" userId="51590b7b-a373-4bbe-8e38-44e726520488" providerId="ADAL" clId="{9DB0660D-40D6-43A9-9C3B-99916CE4A1BA}" dt="2021-07-20T08:55:25.858" v="11106" actId="5793"/>
        <pc:sldMkLst>
          <pc:docMk/>
          <pc:sldMk cId="3548602421" sldId="342"/>
        </pc:sldMkLst>
        <pc:spChg chg="mod">
          <ac:chgData name="Nguyen Thi Thuy" userId="51590b7b-a373-4bbe-8e38-44e726520488" providerId="ADAL" clId="{9DB0660D-40D6-43A9-9C3B-99916CE4A1BA}" dt="2021-07-13T03:45:56.572" v="1653" actId="13926"/>
          <ac:spMkLst>
            <pc:docMk/>
            <pc:sldMk cId="3548602421" sldId="342"/>
            <ac:spMk id="2" creationId="{0FD3612D-415A-42D0-A2E8-9D76327C5A56}"/>
          </ac:spMkLst>
        </pc:spChg>
        <pc:spChg chg="mod">
          <ac:chgData name="Nguyen Thi Thuy" userId="51590b7b-a373-4bbe-8e38-44e726520488" providerId="ADAL" clId="{9DB0660D-40D6-43A9-9C3B-99916CE4A1BA}" dt="2021-07-20T08:55:25.858" v="11106" actId="5793"/>
          <ac:spMkLst>
            <pc:docMk/>
            <pc:sldMk cId="3548602421" sldId="342"/>
            <ac:spMk id="3" creationId="{F8F5AB1C-8833-45B2-AC6A-A5CE8B3832E3}"/>
          </ac:spMkLst>
        </pc:spChg>
        <pc:picChg chg="add mod">
          <ac:chgData name="Nguyen Thi Thuy" userId="51590b7b-a373-4bbe-8e38-44e726520488" providerId="ADAL" clId="{9DB0660D-40D6-43A9-9C3B-99916CE4A1BA}" dt="2021-07-13T03:45:35.401" v="1649" actId="1076"/>
          <ac:picMkLst>
            <pc:docMk/>
            <pc:sldMk cId="3548602421" sldId="342"/>
            <ac:picMk id="5" creationId="{FECAF113-E60E-4E6D-A022-446E7C82CF98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10:45:51.080" v="4816" actId="20577"/>
        <pc:sldMkLst>
          <pc:docMk/>
          <pc:sldMk cId="3065241309" sldId="343"/>
        </pc:sldMkLst>
        <pc:spChg chg="mod">
          <ac:chgData name="Nguyen Thi Thuy" userId="51590b7b-a373-4bbe-8e38-44e726520488" providerId="ADAL" clId="{9DB0660D-40D6-43A9-9C3B-99916CE4A1BA}" dt="2021-07-13T03:25:49.166" v="1492" actId="1076"/>
          <ac:spMkLst>
            <pc:docMk/>
            <pc:sldMk cId="3065241309" sldId="343"/>
            <ac:spMk id="2" creationId="{9A9C2619-5A65-4C96-8C29-B05B2102CBEA}"/>
          </ac:spMkLst>
        </pc:spChg>
        <pc:spChg chg="del">
          <ac:chgData name="Nguyen Thi Thuy" userId="51590b7b-a373-4bbe-8e38-44e726520488" providerId="ADAL" clId="{9DB0660D-40D6-43A9-9C3B-99916CE4A1BA}" dt="2021-07-17T10:45:28.525" v="4799" actId="22"/>
          <ac:spMkLst>
            <pc:docMk/>
            <pc:sldMk cId="3065241309" sldId="343"/>
            <ac:spMk id="3" creationId="{0C81AF64-3DBF-44E7-A921-F1EB0DAB451F}"/>
          </ac:spMkLst>
        </pc:spChg>
        <pc:picChg chg="add mod">
          <ac:chgData name="Nguyen Thi Thuy" userId="51590b7b-a373-4bbe-8e38-44e726520488" providerId="ADAL" clId="{9DB0660D-40D6-43A9-9C3B-99916CE4A1BA}" dt="2021-07-17T10:45:36.753" v="4802" actId="1076"/>
          <ac:picMkLst>
            <pc:docMk/>
            <pc:sldMk cId="3065241309" sldId="343"/>
            <ac:picMk id="5" creationId="{CC9CC0E5-2CFB-4306-B999-319071AF284F}"/>
          </ac:picMkLst>
        </pc:picChg>
        <pc:picChg chg="add mod ord">
          <ac:chgData name="Nguyen Thi Thuy" userId="51590b7b-a373-4bbe-8e38-44e726520488" providerId="ADAL" clId="{9DB0660D-40D6-43A9-9C3B-99916CE4A1BA}" dt="2021-07-17T10:45:42.019" v="4803" actId="14100"/>
          <ac:picMkLst>
            <pc:docMk/>
            <pc:sldMk cId="3065241309" sldId="343"/>
            <ac:picMk id="6" creationId="{F0348FBB-9061-4296-A5AC-89B6D2138E78}"/>
          </ac:picMkLst>
        </pc:picChg>
      </pc:sldChg>
      <pc:sldChg chg="addSp modSp new mod modNotesTx">
        <pc:chgData name="Nguyen Thi Thuy" userId="51590b7b-a373-4bbe-8e38-44e726520488" providerId="ADAL" clId="{9DB0660D-40D6-43A9-9C3B-99916CE4A1BA}" dt="2021-07-13T03:35:10.150" v="1520" actId="20577"/>
        <pc:sldMkLst>
          <pc:docMk/>
          <pc:sldMk cId="1383111089" sldId="344"/>
        </pc:sldMkLst>
        <pc:spChg chg="mod">
          <ac:chgData name="Nguyen Thi Thuy" userId="51590b7b-a373-4bbe-8e38-44e726520488" providerId="ADAL" clId="{9DB0660D-40D6-43A9-9C3B-99916CE4A1BA}" dt="2021-07-13T03:34:11.868" v="1514" actId="20577"/>
          <ac:spMkLst>
            <pc:docMk/>
            <pc:sldMk cId="1383111089" sldId="344"/>
            <ac:spMk id="2" creationId="{79EB4F1F-57B6-4E3E-92BC-927B09E5D228}"/>
          </ac:spMkLst>
        </pc:spChg>
        <pc:picChg chg="add mod">
          <ac:chgData name="Nguyen Thi Thuy" userId="51590b7b-a373-4bbe-8e38-44e726520488" providerId="ADAL" clId="{9DB0660D-40D6-43A9-9C3B-99916CE4A1BA}" dt="2021-07-13T03:34:22.915" v="1518" actId="14100"/>
          <ac:picMkLst>
            <pc:docMk/>
            <pc:sldMk cId="1383111089" sldId="344"/>
            <ac:picMk id="5" creationId="{0B00AA29-5E23-4306-9084-E2634053452D}"/>
          </ac:picMkLst>
        </pc:picChg>
      </pc:sldChg>
      <pc:sldChg chg="addSp delSp modSp new mod modNotesTx">
        <pc:chgData name="Nguyen Thi Thuy" userId="51590b7b-a373-4bbe-8e38-44e726520488" providerId="ADAL" clId="{9DB0660D-40D6-43A9-9C3B-99916CE4A1BA}" dt="2021-07-17T11:05:35.844" v="5325" actId="20577"/>
        <pc:sldMkLst>
          <pc:docMk/>
          <pc:sldMk cId="1586054842" sldId="345"/>
        </pc:sldMkLst>
        <pc:spChg chg="mod">
          <ac:chgData name="Nguyen Thi Thuy" userId="51590b7b-a373-4bbe-8e38-44e726520488" providerId="ADAL" clId="{9DB0660D-40D6-43A9-9C3B-99916CE4A1BA}" dt="2021-07-13T03:41:00.580" v="1610" actId="20577"/>
          <ac:spMkLst>
            <pc:docMk/>
            <pc:sldMk cId="1586054842" sldId="345"/>
            <ac:spMk id="2" creationId="{63411DE2-7518-45D6-9E44-C0F16F825503}"/>
          </ac:spMkLst>
        </pc:spChg>
        <pc:picChg chg="add mod">
          <ac:chgData name="Nguyen Thi Thuy" userId="51590b7b-a373-4bbe-8e38-44e726520488" providerId="ADAL" clId="{9DB0660D-40D6-43A9-9C3B-99916CE4A1BA}" dt="2021-07-17T11:05:06.662" v="5259" actId="14100"/>
          <ac:picMkLst>
            <pc:docMk/>
            <pc:sldMk cId="1586054842" sldId="345"/>
            <ac:picMk id="5" creationId="{65CD8950-BBDE-4CCF-91DC-499E545442B2}"/>
          </ac:picMkLst>
        </pc:picChg>
        <pc:picChg chg="add del mod">
          <ac:chgData name="Nguyen Thi Thuy" userId="51590b7b-a373-4bbe-8e38-44e726520488" providerId="ADAL" clId="{9DB0660D-40D6-43A9-9C3B-99916CE4A1BA}" dt="2021-07-17T11:05:01.525" v="5258" actId="478"/>
          <ac:picMkLst>
            <pc:docMk/>
            <pc:sldMk cId="1586054842" sldId="345"/>
            <ac:picMk id="6" creationId="{B8F63C37-9952-453D-BD84-4AE6F9D1D2EB}"/>
          </ac:picMkLst>
        </pc:picChg>
      </pc:sldChg>
      <pc:sldChg chg="modSp mod">
        <pc:chgData name="Nguyen Thi Thuy" userId="51590b7b-a373-4bbe-8e38-44e726520488" providerId="ADAL" clId="{9DB0660D-40D6-43A9-9C3B-99916CE4A1BA}" dt="2021-07-20T08:55:45.022" v="11109" actId="14100"/>
        <pc:sldMkLst>
          <pc:docMk/>
          <pc:sldMk cId="731743536" sldId="347"/>
        </pc:sldMkLst>
        <pc:picChg chg="mod">
          <ac:chgData name="Nguyen Thi Thuy" userId="51590b7b-a373-4bbe-8e38-44e726520488" providerId="ADAL" clId="{9DB0660D-40D6-43A9-9C3B-99916CE4A1BA}" dt="2021-07-20T08:55:45.022" v="11109" actId="14100"/>
          <ac:picMkLst>
            <pc:docMk/>
            <pc:sldMk cId="731743536" sldId="347"/>
            <ac:picMk id="5" creationId="{5A99C39E-FB2D-465E-ACFD-F2818B196D54}"/>
          </ac:picMkLst>
        </pc:picChg>
      </pc:sldChg>
      <pc:sldChg chg="addSp modSp mod">
        <pc:chgData name="Nguyen Thi Thuy" userId="51590b7b-a373-4bbe-8e38-44e726520488" providerId="ADAL" clId="{9DB0660D-40D6-43A9-9C3B-99916CE4A1BA}" dt="2021-07-20T09:08:56.401" v="11173" actId="1076"/>
        <pc:sldMkLst>
          <pc:docMk/>
          <pc:sldMk cId="2388055931" sldId="348"/>
        </pc:sldMkLst>
        <pc:spChg chg="mod">
          <ac:chgData name="Nguyen Thi Thuy" userId="51590b7b-a373-4bbe-8e38-44e726520488" providerId="ADAL" clId="{9DB0660D-40D6-43A9-9C3B-99916CE4A1BA}" dt="2021-07-20T09:08:51.265" v="11171" actId="20577"/>
          <ac:spMkLst>
            <pc:docMk/>
            <pc:sldMk cId="2388055931" sldId="348"/>
            <ac:spMk id="3" creationId="{B4E32E85-2695-4243-B46F-1ED6A9B4FCB7}"/>
          </ac:spMkLst>
        </pc:spChg>
        <pc:picChg chg="mod">
          <ac:chgData name="Nguyen Thi Thuy" userId="51590b7b-a373-4bbe-8e38-44e726520488" providerId="ADAL" clId="{9DB0660D-40D6-43A9-9C3B-99916CE4A1BA}" dt="2021-07-20T09:01:00.744" v="11127" actId="1076"/>
          <ac:picMkLst>
            <pc:docMk/>
            <pc:sldMk cId="2388055931" sldId="348"/>
            <ac:picMk id="5" creationId="{C052F7D6-7E76-479E-A31C-6ADD6A6F8543}"/>
          </ac:picMkLst>
        </pc:picChg>
        <pc:picChg chg="add mod">
          <ac:chgData name="Nguyen Thi Thuy" userId="51590b7b-a373-4bbe-8e38-44e726520488" providerId="ADAL" clId="{9DB0660D-40D6-43A9-9C3B-99916CE4A1BA}" dt="2021-07-20T09:08:26.449" v="11162" actId="1076"/>
          <ac:picMkLst>
            <pc:docMk/>
            <pc:sldMk cId="2388055931" sldId="348"/>
            <ac:picMk id="6" creationId="{F626DDC4-2360-4BB3-979E-B91D60DF8C0D}"/>
          </ac:picMkLst>
        </pc:picChg>
        <pc:picChg chg="add mod">
          <ac:chgData name="Nguyen Thi Thuy" userId="51590b7b-a373-4bbe-8e38-44e726520488" providerId="ADAL" clId="{9DB0660D-40D6-43A9-9C3B-99916CE4A1BA}" dt="2021-07-20T09:08:56.401" v="11173" actId="1076"/>
          <ac:picMkLst>
            <pc:docMk/>
            <pc:sldMk cId="2388055931" sldId="348"/>
            <ac:picMk id="7" creationId="{F6C0ADBE-FBEA-4D73-BDBD-3FFB7B052397}"/>
          </ac:picMkLst>
        </pc:picChg>
        <pc:picChg chg="add mod">
          <ac:chgData name="Nguyen Thi Thuy" userId="51590b7b-a373-4bbe-8e38-44e726520488" providerId="ADAL" clId="{9DB0660D-40D6-43A9-9C3B-99916CE4A1BA}" dt="2021-07-20T09:08:54.128" v="11172" actId="1076"/>
          <ac:picMkLst>
            <pc:docMk/>
            <pc:sldMk cId="2388055931" sldId="348"/>
            <ac:picMk id="9" creationId="{CC588F3F-11BF-4829-B878-E3643E6C1364}"/>
          </ac:picMkLst>
        </pc:picChg>
      </pc:sldChg>
      <pc:sldChg chg="addSp modSp mod">
        <pc:chgData name="Nguyen Thi Thuy" userId="51590b7b-a373-4bbe-8e38-44e726520488" providerId="ADAL" clId="{9DB0660D-40D6-43A9-9C3B-99916CE4A1BA}" dt="2021-07-20T08:57:46.532" v="11115" actId="1076"/>
        <pc:sldMkLst>
          <pc:docMk/>
          <pc:sldMk cId="4006101612" sldId="349"/>
        </pc:sldMkLst>
        <pc:picChg chg="mod">
          <ac:chgData name="Nguyen Thi Thuy" userId="51590b7b-a373-4bbe-8e38-44e726520488" providerId="ADAL" clId="{9DB0660D-40D6-43A9-9C3B-99916CE4A1BA}" dt="2021-07-20T08:57:43.734" v="11114" actId="14100"/>
          <ac:picMkLst>
            <pc:docMk/>
            <pc:sldMk cId="4006101612" sldId="349"/>
            <ac:picMk id="5" creationId="{11D4E6C4-1BC7-4FBB-8DE3-E2E66FB3B46F}"/>
          </ac:picMkLst>
        </pc:picChg>
        <pc:picChg chg="add mod">
          <ac:chgData name="Nguyen Thi Thuy" userId="51590b7b-a373-4bbe-8e38-44e726520488" providerId="ADAL" clId="{9DB0660D-40D6-43A9-9C3B-99916CE4A1BA}" dt="2021-07-20T08:57:46.532" v="11115" actId="1076"/>
          <ac:picMkLst>
            <pc:docMk/>
            <pc:sldMk cId="4006101612" sldId="349"/>
            <ac:picMk id="2050" creationId="{47D6931E-0017-45DE-800E-1436FE2A0B4F}"/>
          </ac:picMkLst>
        </pc:picChg>
      </pc:sldChg>
      <pc:sldChg chg="addSp new mod">
        <pc:chgData name="Nguyen Thi Thuy" userId="51590b7b-a373-4bbe-8e38-44e726520488" providerId="ADAL" clId="{9DB0660D-40D6-43A9-9C3B-99916CE4A1BA}" dt="2021-07-17T10:48:13.640" v="4818" actId="22"/>
        <pc:sldMkLst>
          <pc:docMk/>
          <pc:sldMk cId="3732005794" sldId="350"/>
        </pc:sldMkLst>
        <pc:picChg chg="add">
          <ac:chgData name="Nguyen Thi Thuy" userId="51590b7b-a373-4bbe-8e38-44e726520488" providerId="ADAL" clId="{9DB0660D-40D6-43A9-9C3B-99916CE4A1BA}" dt="2021-07-17T10:48:13.640" v="4818" actId="22"/>
          <ac:picMkLst>
            <pc:docMk/>
            <pc:sldMk cId="3732005794" sldId="350"/>
            <ac:picMk id="5" creationId="{65A2AE85-A98B-4FDA-97B0-8F19BE932841}"/>
          </ac:picMkLst>
        </pc:picChg>
      </pc:sldChg>
      <pc:sldChg chg="addSp modSp new mod">
        <pc:chgData name="Nguyen Thi Thuy" userId="51590b7b-a373-4bbe-8e38-44e726520488" providerId="ADAL" clId="{9DB0660D-40D6-43A9-9C3B-99916CE4A1BA}" dt="2021-07-17T10:50:36.868" v="4838" actId="22"/>
        <pc:sldMkLst>
          <pc:docMk/>
          <pc:sldMk cId="650152573" sldId="351"/>
        </pc:sldMkLst>
        <pc:spChg chg="mod">
          <ac:chgData name="Nguyen Thi Thuy" userId="51590b7b-a373-4bbe-8e38-44e726520488" providerId="ADAL" clId="{9DB0660D-40D6-43A9-9C3B-99916CE4A1BA}" dt="2021-07-17T10:50:36.226" v="4837" actId="113"/>
          <ac:spMkLst>
            <pc:docMk/>
            <pc:sldMk cId="650152573" sldId="351"/>
            <ac:spMk id="2" creationId="{CE92E875-F68B-4A41-AF50-E384804023D0}"/>
          </ac:spMkLst>
        </pc:spChg>
        <pc:picChg chg="add">
          <ac:chgData name="Nguyen Thi Thuy" userId="51590b7b-a373-4bbe-8e38-44e726520488" providerId="ADAL" clId="{9DB0660D-40D6-43A9-9C3B-99916CE4A1BA}" dt="2021-07-17T10:50:36.868" v="4838" actId="22"/>
          <ac:picMkLst>
            <pc:docMk/>
            <pc:sldMk cId="650152573" sldId="351"/>
            <ac:picMk id="5" creationId="{153F0299-F19F-4B50-B322-BF89A593EE66}"/>
          </ac:picMkLst>
        </pc:picChg>
      </pc:sldChg>
      <pc:sldChg chg="addSp delSp modSp new mod">
        <pc:chgData name="Nguyen Thi Thuy" userId="51590b7b-a373-4bbe-8e38-44e726520488" providerId="ADAL" clId="{9DB0660D-40D6-43A9-9C3B-99916CE4A1BA}" dt="2021-07-20T07:14:15.810" v="6594" actId="14100"/>
        <pc:sldMkLst>
          <pc:docMk/>
          <pc:sldMk cId="3650804414" sldId="352"/>
        </pc:sldMkLst>
        <pc:spChg chg="mod">
          <ac:chgData name="Nguyen Thi Thuy" userId="51590b7b-a373-4bbe-8e38-44e726520488" providerId="ADAL" clId="{9DB0660D-40D6-43A9-9C3B-99916CE4A1BA}" dt="2021-07-20T07:13:35.955" v="6582" actId="14100"/>
          <ac:spMkLst>
            <pc:docMk/>
            <pc:sldMk cId="3650804414" sldId="352"/>
            <ac:spMk id="2" creationId="{2DFD843A-8D65-46DA-BFC0-D1189C79FA0B}"/>
          </ac:spMkLst>
        </pc:spChg>
        <pc:spChg chg="del">
          <ac:chgData name="Nguyen Thi Thuy" userId="51590b7b-a373-4bbe-8e38-44e726520488" providerId="ADAL" clId="{9DB0660D-40D6-43A9-9C3B-99916CE4A1BA}" dt="2021-07-20T07:13:18.248" v="6577" actId="22"/>
          <ac:spMkLst>
            <pc:docMk/>
            <pc:sldMk cId="3650804414" sldId="352"/>
            <ac:spMk id="3" creationId="{10D235EB-060E-4C8C-9843-91BFB76C29E1}"/>
          </ac:spMkLst>
        </pc:spChg>
        <pc:spChg chg="add mod">
          <ac:chgData name="Nguyen Thi Thuy" userId="51590b7b-a373-4bbe-8e38-44e726520488" providerId="ADAL" clId="{9DB0660D-40D6-43A9-9C3B-99916CE4A1BA}" dt="2021-07-20T07:14:06.059" v="6590" actId="20577"/>
          <ac:spMkLst>
            <pc:docMk/>
            <pc:sldMk cId="3650804414" sldId="352"/>
            <ac:spMk id="6" creationId="{3B36C8C0-F326-4E77-B35E-6B2C5401CE77}"/>
          </ac:spMkLst>
        </pc:spChg>
        <pc:picChg chg="add mod ord">
          <ac:chgData name="Nguyen Thi Thuy" userId="51590b7b-a373-4bbe-8e38-44e726520488" providerId="ADAL" clId="{9DB0660D-40D6-43A9-9C3B-99916CE4A1BA}" dt="2021-07-20T07:13:40.121" v="6583" actId="1076"/>
          <ac:picMkLst>
            <pc:docMk/>
            <pc:sldMk cId="3650804414" sldId="352"/>
            <ac:picMk id="5" creationId="{63D39300-0DC2-4A37-BC3C-B2B2CEF73629}"/>
          </ac:picMkLst>
        </pc:picChg>
        <pc:picChg chg="add mod">
          <ac:chgData name="Nguyen Thi Thuy" userId="51590b7b-a373-4bbe-8e38-44e726520488" providerId="ADAL" clId="{9DB0660D-40D6-43A9-9C3B-99916CE4A1BA}" dt="2021-07-20T07:14:15.810" v="6594" actId="14100"/>
          <ac:picMkLst>
            <pc:docMk/>
            <pc:sldMk cId="3650804414" sldId="352"/>
            <ac:picMk id="8" creationId="{7596D624-9367-4903-9244-508C866BBD9A}"/>
          </ac:picMkLst>
        </pc:picChg>
      </pc:sldChg>
      <pc:sldChg chg="addSp delSp modSp new mod">
        <pc:chgData name="Nguyen Thi Thuy" userId="51590b7b-a373-4bbe-8e38-44e726520488" providerId="ADAL" clId="{9DB0660D-40D6-43A9-9C3B-99916CE4A1BA}" dt="2021-07-20T08:32:07.809" v="9663" actId="1076"/>
        <pc:sldMkLst>
          <pc:docMk/>
          <pc:sldMk cId="1984872742" sldId="353"/>
        </pc:sldMkLst>
        <pc:spChg chg="del">
          <ac:chgData name="Nguyen Thi Thuy" userId="51590b7b-a373-4bbe-8e38-44e726520488" providerId="ADAL" clId="{9DB0660D-40D6-43A9-9C3B-99916CE4A1BA}" dt="2021-07-20T08:32:06.154" v="9662" actId="22"/>
          <ac:spMkLst>
            <pc:docMk/>
            <pc:sldMk cId="1984872742" sldId="353"/>
            <ac:spMk id="3" creationId="{93E6CF6F-7C6C-45C5-8914-461543086BC2}"/>
          </ac:spMkLst>
        </pc:spChg>
        <pc:picChg chg="add mod ord">
          <ac:chgData name="Nguyen Thi Thuy" userId="51590b7b-a373-4bbe-8e38-44e726520488" providerId="ADAL" clId="{9DB0660D-40D6-43A9-9C3B-99916CE4A1BA}" dt="2021-07-20T08:32:07.809" v="9663" actId="1076"/>
          <ac:picMkLst>
            <pc:docMk/>
            <pc:sldMk cId="1984872742" sldId="353"/>
            <ac:picMk id="5" creationId="{ECE04031-2FCC-41AF-98A5-55BAD95DBE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630FA-E722-438F-8EB9-F9217550361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6622-BF3B-4D61-A8C6-AF361F6A1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9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41.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vẻ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3 </a:t>
            </a:r>
            <a:r>
              <a:rPr lang="en-US" err="1"/>
              <a:t>và</a:t>
            </a:r>
            <a:r>
              <a:rPr lang="en-US"/>
              <a:t> 4 </a:t>
            </a:r>
            <a:r>
              <a:rPr lang="en-US" err="1"/>
              <a:t>nhưng</a:t>
            </a:r>
            <a:r>
              <a:rPr lang="en-US"/>
              <a:t> tri </a:t>
            </a:r>
            <a:r>
              <a:rPr lang="en-US" err="1"/>
              <a:t>giác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tỉnh</a:t>
            </a:r>
            <a:r>
              <a:rPr lang="en-US"/>
              <a:t> </a:t>
            </a:r>
            <a:r>
              <a:rPr lang="en-US" err="1"/>
              <a:t>táo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47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1C</a:t>
            </a:r>
          </a:p>
          <a:p>
            <a:r>
              <a:rPr lang="en-US" dirty="0"/>
              <a:t>2E. </a:t>
            </a:r>
            <a:r>
              <a:rPr lang="en-US" dirty="0" err="1"/>
              <a:t>Tạng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</a:p>
          <a:p>
            <a:r>
              <a:rPr lang="en-US" dirty="0"/>
              <a:t>SAD PUCKER</a:t>
            </a:r>
          </a:p>
          <a:p>
            <a:r>
              <a:rPr lang="en-US" dirty="0"/>
              <a:t>S: </a:t>
            </a:r>
            <a:r>
              <a:rPr lang="en-US" sz="1200" dirty="0" err="1"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S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ubpradenal</a:t>
            </a:r>
            <a:r>
              <a:rPr lang="en-US" sz="1200" dirty="0">
                <a:effectLst/>
                <a:latin typeface="Calibri" panose="020F0502020204030204" pitchFamily="34" charset="0"/>
              </a:rPr>
              <a:t> gland</a:t>
            </a:r>
            <a:endParaRPr lang="en-US" dirty="0"/>
          </a:p>
          <a:p>
            <a:r>
              <a:rPr lang="en-US" dirty="0"/>
              <a:t>A: </a:t>
            </a:r>
            <a:r>
              <a:rPr lang="en-US" sz="1200" dirty="0">
                <a:effectLst/>
                <a:latin typeface="Calibri" panose="020F0502020204030204" pitchFamily="34" charset="0"/>
              </a:rPr>
              <a:t>Aorta and inferior vena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cana</a:t>
            </a:r>
            <a:endParaRPr lang="en-US" dirty="0"/>
          </a:p>
          <a:p>
            <a:r>
              <a:rPr lang="en-US" dirty="0"/>
              <a:t>D: </a:t>
            </a:r>
            <a:r>
              <a:rPr lang="en-US" sz="1200" dirty="0">
                <a:effectLst/>
                <a:latin typeface="Calibri" panose="020F0502020204030204" pitchFamily="34" charset="0"/>
              </a:rPr>
              <a:t>Duodenum,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</a:rPr>
              <a:t>P: Pancreas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</a:rPr>
              <a:t>U: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Uterer</a:t>
            </a:r>
            <a:r>
              <a:rPr lang="en-US" sz="1200" dirty="0">
                <a:effectLst/>
                <a:latin typeface="Calibri" panose="020F0502020204030204" pitchFamily="34" charset="0"/>
              </a:rPr>
              <a:t>, 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</a:rPr>
              <a:t>C: colon,, 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</a:rPr>
              <a:t>K: Kidney,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</a:rPr>
              <a:t>E: Esophagus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</a:rPr>
              <a:t>R: Rectum)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2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VÍ DỤ: 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già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yếu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co </a:t>
            </a:r>
            <a:r>
              <a:rPr lang="en-US" err="1"/>
              <a:t>cứng</a:t>
            </a:r>
            <a:r>
              <a:rPr lang="en-US"/>
              <a:t> dc</a:t>
            </a:r>
          </a:p>
          <a:p>
            <a:r>
              <a:rPr lang="en-US"/>
              <a:t>- 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gặp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60% </a:t>
            </a:r>
            <a:r>
              <a:rPr lang="en-US" err="1"/>
              <a:t>trường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(</a:t>
            </a:r>
            <a:r>
              <a:rPr lang="en-US" err="1"/>
              <a:t>Thiện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9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Chọn</a:t>
            </a:r>
            <a:r>
              <a:rPr lang="en-US"/>
              <a:t> B: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cảnh</a:t>
            </a:r>
            <a:r>
              <a:rPr lang="en-US"/>
              <a:t> </a:t>
            </a:r>
            <a:r>
              <a:rPr lang="en-US" err="1"/>
              <a:t>viêm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phụ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4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22.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cảnh</a:t>
            </a:r>
            <a:r>
              <a:rPr lang="en-US"/>
              <a:t> </a:t>
            </a:r>
            <a:r>
              <a:rPr lang="en-US" err="1"/>
              <a:t>thủng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rỗng</a:t>
            </a:r>
            <a:endParaRPr lang="en-US"/>
          </a:p>
          <a:p>
            <a:r>
              <a:rPr lang="en-US"/>
              <a:t>-&gt; </a:t>
            </a:r>
            <a:r>
              <a:rPr lang="en-US" err="1"/>
              <a:t>xquang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đứng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sửa</a:t>
            </a:r>
            <a:r>
              <a:rPr lang="en-US"/>
              <a:t> </a:t>
            </a:r>
            <a:r>
              <a:rPr lang="en-US" err="1"/>
              <a:t>soạn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 err="1"/>
              <a:t>trường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đứng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chụp</a:t>
            </a:r>
            <a:r>
              <a:rPr lang="en-US"/>
              <a:t> </a:t>
            </a:r>
            <a:r>
              <a:rPr lang="en-US" err="1"/>
              <a:t>tư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: </a:t>
            </a:r>
          </a:p>
          <a:p>
            <a:pPr marL="0" indent="0">
              <a:buFontTx/>
              <a:buNone/>
            </a:pPr>
            <a:r>
              <a:rPr lang="en-US"/>
              <a:t>+ </a:t>
            </a:r>
            <a:r>
              <a:rPr lang="en-US" err="1"/>
              <a:t>Nghiêng</a:t>
            </a:r>
            <a:r>
              <a:rPr lang="en-US"/>
              <a:t> T: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hơi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gan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, </a:t>
            </a:r>
            <a:r>
              <a:rPr lang="en-US" err="1"/>
              <a:t>tránh</a:t>
            </a:r>
            <a:r>
              <a:rPr lang="en-US"/>
              <a:t> </a:t>
            </a:r>
            <a:r>
              <a:rPr lang="en-US" err="1"/>
              <a:t>hơi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r>
              <a:rPr lang="en-US"/>
              <a:t>. </a:t>
            </a:r>
          </a:p>
          <a:p>
            <a:pPr marL="0" indent="0">
              <a:buFontTx/>
              <a:buNone/>
            </a:pPr>
            <a:r>
              <a:rPr lang="en-US"/>
              <a:t>+ </a:t>
            </a:r>
            <a:r>
              <a:rPr lang="en-US" err="1"/>
              <a:t>Tư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fowler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4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già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đẻ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lần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nhão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10b&gt; VRT</a:t>
            </a:r>
          </a:p>
          <a:p>
            <a:r>
              <a:rPr lang="en-US"/>
              <a:t>-&gt; </a:t>
            </a:r>
            <a:r>
              <a:rPr lang="en-US" err="1"/>
              <a:t>chọn</a:t>
            </a:r>
            <a:r>
              <a:rPr lang="en-US"/>
              <a:t> A</a:t>
            </a:r>
          </a:p>
          <a:p>
            <a:r>
              <a:rPr lang="en-US"/>
              <a:t>11. </a:t>
            </a:r>
            <a:r>
              <a:rPr lang="en-US" err="1"/>
              <a:t>Chọn</a:t>
            </a:r>
            <a:r>
              <a:rPr lang="en-US"/>
              <a:t> E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biên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thủng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VPM </a:t>
            </a:r>
            <a:r>
              <a:rPr lang="en-US" err="1"/>
              <a:t>đã</a:t>
            </a:r>
            <a:r>
              <a:rPr lang="en-US"/>
              <a:t>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05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46. </a:t>
            </a:r>
            <a:r>
              <a:rPr lang="en-US" err="1"/>
              <a:t>chọn</a:t>
            </a:r>
            <a:r>
              <a:rPr lang="en-US"/>
              <a:t> A, </a:t>
            </a: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nhiễm</a:t>
            </a:r>
            <a:r>
              <a:rPr lang="en-US"/>
              <a:t> </a:t>
            </a:r>
            <a:r>
              <a:rPr lang="en-US" err="1"/>
              <a:t>trùng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thôi</a:t>
            </a:r>
            <a:endParaRPr lang="en-US"/>
          </a:p>
          <a:p>
            <a:r>
              <a:rPr lang="en-US"/>
              <a:t>47. </a:t>
            </a:r>
            <a:r>
              <a:rPr lang="en-US" err="1"/>
              <a:t>chọn</a:t>
            </a:r>
            <a:r>
              <a:rPr lang="en-US"/>
              <a:t> D, </a:t>
            </a:r>
            <a:r>
              <a:rPr lang="en-US" err="1"/>
              <a:t>nhóm</a:t>
            </a:r>
            <a:r>
              <a:rPr lang="en-US"/>
              <a:t> </a:t>
            </a:r>
            <a:r>
              <a:rPr lang="en-US" err="1"/>
              <a:t>giống</a:t>
            </a:r>
            <a:r>
              <a:rPr lang="en-US"/>
              <a:t> E.coli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83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VRT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tiểu</a:t>
            </a:r>
            <a:r>
              <a:rPr lang="en-US"/>
              <a:t> </a:t>
            </a:r>
            <a:r>
              <a:rPr lang="en-US" err="1"/>
              <a:t>khung</a:t>
            </a:r>
            <a:r>
              <a:rPr lang="en-US"/>
              <a:t> </a:t>
            </a:r>
            <a:r>
              <a:rPr lang="en-US" err="1"/>
              <a:t>bắt</a:t>
            </a:r>
            <a:r>
              <a:rPr lang="en-US"/>
              <a:t> </a:t>
            </a:r>
            <a:r>
              <a:rPr lang="en-US" err="1"/>
              <a:t>buộc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thăm</a:t>
            </a:r>
            <a:r>
              <a:rPr lang="en-US"/>
              <a:t> </a:t>
            </a:r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52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11. </a:t>
            </a:r>
            <a:r>
              <a:rPr lang="en-US" err="1"/>
              <a:t>chọn</a:t>
            </a:r>
            <a:r>
              <a:rPr lang="en-US"/>
              <a:t> B</a:t>
            </a:r>
          </a:p>
          <a:p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cũng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biệt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dựa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đậm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echo: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lỏng</a:t>
            </a:r>
            <a:r>
              <a:rPr lang="en-US"/>
              <a:t>, </a:t>
            </a:r>
            <a:r>
              <a:rPr lang="en-US" err="1"/>
              <a:t>trong</a:t>
            </a:r>
            <a:r>
              <a:rPr lang="en-US"/>
              <a:t> hay </a:t>
            </a:r>
            <a:r>
              <a:rPr lang="en-US" err="1"/>
              <a:t>mủ</a:t>
            </a:r>
            <a:r>
              <a:rPr lang="en-US"/>
              <a:t>. </a:t>
            </a:r>
          </a:p>
          <a:p>
            <a:r>
              <a:rPr lang="en-US"/>
              <a:t>12. </a:t>
            </a:r>
            <a:r>
              <a:rPr lang="en-US" err="1"/>
              <a:t>chọn</a:t>
            </a:r>
            <a:r>
              <a:rPr lang="en-US"/>
              <a:t> D. </a:t>
            </a:r>
          </a:p>
          <a:p>
            <a:r>
              <a:rPr lang="en-US"/>
              <a:t>13. A</a:t>
            </a:r>
          </a:p>
          <a:p>
            <a:r>
              <a:rPr lang="en-US"/>
              <a:t>14. 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1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30. VPMNKNP do </a:t>
            </a:r>
            <a:r>
              <a:rPr lang="en-US" err="1"/>
              <a:t>xơ</a:t>
            </a:r>
            <a:r>
              <a:rPr lang="en-US"/>
              <a:t> </a:t>
            </a:r>
            <a:r>
              <a:rPr lang="en-US" err="1"/>
              <a:t>gan</a:t>
            </a:r>
            <a:r>
              <a:rPr lang="en-US"/>
              <a:t> -&gt; E</a:t>
            </a:r>
          </a:p>
          <a:p>
            <a:r>
              <a:rPr lang="en-US"/>
              <a:t>39.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0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05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28. </a:t>
            </a:r>
            <a:r>
              <a:rPr lang="en-US" err="1"/>
              <a:t>Chủng</a:t>
            </a:r>
            <a:r>
              <a:rPr lang="en-US"/>
              <a:t> Enterobacteria </a:t>
            </a:r>
            <a:r>
              <a:rPr lang="en-US" err="1"/>
              <a:t>sp</a:t>
            </a:r>
            <a:r>
              <a:rPr lang="en-US"/>
              <a:t> </a:t>
            </a:r>
            <a:r>
              <a:rPr lang="en-US" err="1"/>
              <a:t>gồm</a:t>
            </a:r>
            <a:r>
              <a:rPr lang="en-US"/>
              <a:t> E.coli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bọn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3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2E, 54A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3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41B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47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Khám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gợi</a:t>
            </a:r>
            <a:r>
              <a:rPr lang="en-US"/>
              <a:t> ý </a:t>
            </a:r>
            <a:r>
              <a:rPr lang="en-US" err="1"/>
              <a:t>viêm</a:t>
            </a:r>
            <a:r>
              <a:rPr lang="en-US"/>
              <a:t> </a:t>
            </a:r>
            <a:r>
              <a:rPr lang="en-US" err="1"/>
              <a:t>phúc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(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kháng</a:t>
            </a:r>
            <a:r>
              <a:rPr lang="en-US"/>
              <a:t> </a:t>
            </a:r>
            <a:r>
              <a:rPr lang="en-US" err="1"/>
              <a:t>nhẹ</a:t>
            </a:r>
            <a:r>
              <a:rPr lang="en-US"/>
              <a:t>) -&gt; </a:t>
            </a:r>
            <a:r>
              <a:rPr lang="en-US" err="1"/>
              <a:t>chọn</a:t>
            </a:r>
            <a:r>
              <a:rPr lang="en-US"/>
              <a:t> VPM</a:t>
            </a:r>
          </a:p>
          <a:p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: </a:t>
            </a:r>
          </a:p>
          <a:p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van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yếu</a:t>
            </a:r>
            <a:r>
              <a:rPr lang="en-US"/>
              <a:t> </a:t>
            </a:r>
            <a:r>
              <a:rPr lang="en-US" err="1"/>
              <a:t>tố</a:t>
            </a:r>
            <a:r>
              <a:rPr lang="en-US"/>
              <a:t> </a:t>
            </a:r>
            <a:r>
              <a:rPr lang="en-US" err="1"/>
              <a:t>nguy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tắc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mạc</a:t>
            </a:r>
            <a:r>
              <a:rPr lang="en-US"/>
              <a:t> </a:t>
            </a:r>
            <a:r>
              <a:rPr lang="en-US" err="1"/>
              <a:t>treo</a:t>
            </a:r>
            <a:r>
              <a:rPr lang="en-US"/>
              <a:t>. </a:t>
            </a:r>
          </a:p>
          <a:p>
            <a:r>
              <a:rPr lang="en-US" err="1"/>
              <a:t>Thủng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dày</a:t>
            </a:r>
            <a:r>
              <a:rPr lang="en-US"/>
              <a:t> </a:t>
            </a:r>
            <a:r>
              <a:rPr lang="en-US" err="1"/>
              <a:t>tá</a:t>
            </a:r>
            <a:r>
              <a:rPr lang="en-US"/>
              <a:t> </a:t>
            </a:r>
            <a:r>
              <a:rPr lang="en-US" err="1"/>
              <a:t>tràng</a:t>
            </a:r>
            <a:r>
              <a:rPr lang="en-US"/>
              <a:t> </a:t>
            </a:r>
            <a:r>
              <a:rPr lang="en-US" err="1"/>
              <a:t>tái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: </a:t>
            </a:r>
            <a:r>
              <a:rPr lang="en-US" err="1"/>
              <a:t>dù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già</a:t>
            </a:r>
            <a:r>
              <a:rPr lang="en-US"/>
              <a:t> hay </a:t>
            </a:r>
            <a:r>
              <a:rPr lang="en-US" err="1"/>
              <a:t>gì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cũng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bn </a:t>
            </a:r>
            <a:r>
              <a:rPr lang="en-US" err="1"/>
              <a:t>khai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chói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dao</a:t>
            </a:r>
            <a:r>
              <a:rPr lang="en-US"/>
              <a:t> </a:t>
            </a:r>
            <a:r>
              <a:rPr lang="en-US" err="1"/>
              <a:t>đâm</a:t>
            </a:r>
            <a:r>
              <a:rPr lang="en-US"/>
              <a:t> </a:t>
            </a:r>
            <a:r>
              <a:rPr lang="en-US" err="1"/>
              <a:t>rồi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đau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ỉ (Anh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), </a:t>
            </a:r>
            <a:r>
              <a:rPr lang="en-US" err="1"/>
              <a:t>khai</a:t>
            </a:r>
            <a:r>
              <a:rPr lang="en-US"/>
              <a:t> </a:t>
            </a:r>
            <a:r>
              <a:rPr lang="en-US" err="1"/>
              <a:t>thác</a:t>
            </a:r>
            <a:r>
              <a:rPr lang="en-US"/>
              <a:t> </a:t>
            </a:r>
            <a:r>
              <a:rPr lang="en-US" err="1"/>
              <a:t>kĩ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30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ruột</a:t>
            </a:r>
            <a:r>
              <a:rPr lang="en-US"/>
              <a:t>: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kháng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sốt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thủng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rỗng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63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Trùng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06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Chọn</a:t>
            </a:r>
            <a:r>
              <a:rPr lang="en-US"/>
              <a:t> 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02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23. </a:t>
            </a: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apxe</a:t>
            </a:r>
            <a:r>
              <a:rPr lang="en-US"/>
              <a:t> </a:t>
            </a:r>
            <a:r>
              <a:rPr lang="en-US" err="1"/>
              <a:t>rùi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cảnh</a:t>
            </a:r>
            <a:r>
              <a:rPr lang="en-US"/>
              <a:t> 7 </a:t>
            </a: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liền</a:t>
            </a:r>
            <a:r>
              <a:rPr lang="en-US"/>
              <a:t> </a:t>
            </a:r>
            <a:r>
              <a:rPr lang="en-US" err="1"/>
              <a:t>ruột</a:t>
            </a:r>
            <a:r>
              <a:rPr lang="en-US"/>
              <a:t> </a:t>
            </a:r>
            <a:r>
              <a:rPr lang="en-US" err="1"/>
              <a:t>thừa</a:t>
            </a:r>
            <a:r>
              <a:rPr lang="en-US"/>
              <a:t> </a:t>
            </a:r>
            <a:r>
              <a:rPr lang="en-US" err="1"/>
              <a:t>rất</a:t>
            </a:r>
            <a:r>
              <a:rPr lang="en-US"/>
              <a:t> </a:t>
            </a:r>
            <a:r>
              <a:rPr lang="en-US" err="1"/>
              <a:t>khó</a:t>
            </a:r>
            <a:r>
              <a:rPr lang="en-US"/>
              <a:t> (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trường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vrt</a:t>
            </a:r>
            <a:r>
              <a:rPr lang="en-US"/>
              <a:t> </a:t>
            </a:r>
            <a:r>
              <a:rPr lang="en-US" err="1"/>
              <a:t>mới</a:t>
            </a:r>
            <a:r>
              <a:rPr lang="en-US"/>
              <a:t> 2ngày)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liền</a:t>
            </a:r>
            <a:r>
              <a:rPr lang="en-US"/>
              <a:t>. </a:t>
            </a:r>
          </a:p>
          <a:p>
            <a:r>
              <a:rPr lang="en-US"/>
              <a:t>-&gt; </a:t>
            </a:r>
            <a:r>
              <a:rPr lang="en-US" err="1"/>
              <a:t>chọn</a:t>
            </a:r>
            <a:r>
              <a:rPr lang="en-US"/>
              <a:t> C</a:t>
            </a:r>
          </a:p>
          <a:p>
            <a:r>
              <a:rPr lang="en-US"/>
              <a:t>24. </a:t>
            </a: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thủng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rỗng</a:t>
            </a:r>
            <a:r>
              <a:rPr lang="en-US"/>
              <a:t>. </a:t>
            </a:r>
          </a:p>
          <a:p>
            <a:r>
              <a:rPr lang="en-US"/>
              <a:t>-&gt; </a:t>
            </a:r>
            <a:r>
              <a:rPr lang="en-US" err="1"/>
              <a:t>chọn</a:t>
            </a:r>
            <a:r>
              <a:rPr lang="en-US"/>
              <a:t> B: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liềm</a:t>
            </a:r>
            <a:r>
              <a:rPr lang="en-US"/>
              <a:t> </a:t>
            </a:r>
            <a:r>
              <a:rPr lang="en-US" err="1"/>
              <a:t>hơi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</a:t>
            </a:r>
            <a:r>
              <a:rPr lang="en-US" err="1"/>
              <a:t>hoành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8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3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3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C, c, b, 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4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dạ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&gt;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 &gt;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&gt; </a:t>
            </a:r>
            <a:r>
              <a:rPr lang="en-US" dirty="0" err="1"/>
              <a:t>ruột</a:t>
            </a:r>
            <a:r>
              <a:rPr lang="en-US" dirty="0"/>
              <a:t> non &gt;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&gt;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54 D. </a:t>
            </a:r>
          </a:p>
          <a:p>
            <a:r>
              <a:rPr lang="en-US"/>
              <a:t>55. 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06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VPM -&gt; </a:t>
            </a:r>
            <a:r>
              <a:rPr lang="en-US" err="1"/>
              <a:t>liệt</a:t>
            </a:r>
            <a:r>
              <a:rPr lang="en-US"/>
              <a:t> </a:t>
            </a:r>
            <a:r>
              <a:rPr lang="en-US" err="1"/>
              <a:t>ruột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7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 D. (</a:t>
            </a:r>
            <a:r>
              <a:rPr lang="en-US" dirty="0" err="1"/>
              <a:t>Tín</a:t>
            </a:r>
            <a:r>
              <a:rPr lang="en-US" dirty="0"/>
              <a:t>: A </a:t>
            </a:r>
            <a:r>
              <a:rPr lang="en-US" dirty="0" err="1"/>
              <a:t>hoặc</a:t>
            </a:r>
            <a:r>
              <a:rPr lang="en-US" dirty="0"/>
              <a:t> E </a:t>
            </a:r>
            <a:r>
              <a:rPr lang="en-US" dirty="0" err="1"/>
              <a:t>chứ</a:t>
            </a:r>
            <a:r>
              <a:rPr lang="en-US" dirty="0"/>
              <a:t> ta</a:t>
            </a:r>
            <a:r>
              <a:rPr lang="en-US"/>
              <a:t>??) – Thanh A</a:t>
            </a:r>
            <a:endParaRPr lang="en-US" dirty="0"/>
          </a:p>
          <a:p>
            <a:r>
              <a:rPr lang="en-US" dirty="0"/>
              <a:t>14. 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</a:t>
            </a:r>
            <a:r>
              <a:rPr lang="en-US" dirty="0"/>
              <a:t> </a:t>
            </a:r>
            <a:r>
              <a:rPr lang="en-US" dirty="0" err="1"/>
              <a:t>tíh</a:t>
            </a:r>
            <a:r>
              <a:rPr lang="en-US" dirty="0"/>
              <a:t> (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lao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) -&gt; </a:t>
            </a:r>
            <a:r>
              <a:rPr lang="en-US" dirty="0" err="1"/>
              <a:t>chọn</a:t>
            </a:r>
            <a:r>
              <a:rPr lang="en-US" dirty="0"/>
              <a:t> E. </a:t>
            </a:r>
          </a:p>
          <a:p>
            <a:r>
              <a:rPr lang="en-US" dirty="0"/>
              <a:t>15. C (VPM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cls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6622-BF3B-4D61-A8C6-AF361F6A1C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466B-2CB8-47D0-BC30-D3EE97696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E61-1415-40D2-A0AD-879CA9A33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9AAB-516E-42BC-8BBD-7CF603226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E9341-803E-457F-A6D0-3DAD8BA3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5F151-CA6F-4F37-A048-4DC1C2EE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0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040D-B28E-45CF-AEC8-CE5E9FAD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E6214-5A81-456D-955C-2F15951BE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5DE9-35CC-431A-997A-6960F09F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553A-13C1-427F-8C5F-910445AF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61280-51E5-4E63-B6D8-4FAC64D6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7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CC1A0F-4A25-43AF-9D0C-66148019C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691A2-D5FE-4560-986B-C2BB5A00E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569B-86F2-4FE6-927F-AB31AC03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3B28-BA4C-44DE-AD09-448B5D31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BB28A-129E-45A1-A20E-1566B66F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793A-DE5A-405A-8467-34202BF8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A4DC3-7CA0-4ABE-8C54-D30FB6FD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D6A84-F222-41B8-B11F-FB8A873B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460CA-BD0B-4806-8588-9C271582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DF83-73F2-451A-B1EB-E68A033D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1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45B6-3A3E-4952-AA19-3386C6BF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0E481-AC93-4361-9906-0EBDD81F0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A68F0-4F7A-48A4-A9A9-E8BD47BFA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1C36-8FFA-475C-9A01-5550CC2B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BE412-37FD-43F6-B4D7-03BFF25C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0CE1-10F2-4469-ADA5-02A5ED8F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A8056-D1B9-4BB9-93A1-59D7DDF9F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1EFB-3BBA-4403-A3E3-2BE32E223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4843F-3904-44F3-A804-681991E7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9E171-6ED8-41D9-9EBC-3917056C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F1288-82E6-4E89-AE66-83AABD07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5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53BC-2E74-4A07-8AB7-18FBEF39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3E3DC-8F3A-48A6-892D-35B6AFEF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483F2-9DD0-4F6D-9134-DB4BBD90A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FE1D-C498-4F5D-BE61-961D6F895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D8413-3712-43E2-A8EB-5087BDCD3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C8A2F-1C54-4AD2-B508-7608711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A7A367-B382-4F0F-A2FF-B26BE94D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F0AD0-75AB-478B-BB2D-76BD2AB8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1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8621-8327-4B2E-AEA6-DCA4016A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3D43BC-D7E0-4A6C-A73E-833868E1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4E6FA-79AC-496B-9E7E-839CE2C4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8AA24-0B21-4928-A456-6C0075C3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2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6EB3D-30B7-4327-8CF5-50000EDE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86497-5F20-4C58-B30C-734CF4EF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1F72-F726-40DB-B3D7-6BEAC991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4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0EA6-D857-4300-B6AF-6FC84B99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E356-A4A0-46DD-9892-0BA5CE619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C2089-EC42-4AA2-A9A4-AF2316D4C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35C12-728D-4D49-96F2-0DA7B934D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4AB3F-B56F-4D26-BF97-EF8AC5B8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E7B6B-061C-4ACB-B8F7-78DDFDA0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5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AF96-83C3-4B56-B2A4-56A3DF7D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CAA21-E25D-490B-8572-D9CF54E9D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79AA2-AC3C-433F-BFE5-FF050FCBE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F821A-C0F3-478B-A0C6-A437EF2D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EE00C-B671-490D-82B3-E25C3337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1F78E-FCE9-4856-BB7F-4F3D1C51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2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90CC9-5DA3-4686-AACE-D861423F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F8AE8-2743-44B2-86C9-2C20D6928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E579-9D44-4C26-82B9-06FE3D1F1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673AD-A62D-42AC-A966-5287C65EE8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1B867-26BC-44E5-B86F-BC9F3D346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2664-DA8D-4885-8841-D60EB41AF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376B8-5BC4-499D-9389-F74CABB6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A722-6384-442B-9B07-4826EE9C9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687" y="-320675"/>
            <a:ext cx="9144000" cy="2387600"/>
          </a:xfrm>
        </p:spPr>
        <p:txBody>
          <a:bodyPr/>
          <a:lstStyle/>
          <a:p>
            <a:r>
              <a:rPr lang="en-US" b="1">
                <a:highlight>
                  <a:srgbClr val="FFFF00"/>
                </a:highlight>
              </a:rPr>
              <a:t>Shock </a:t>
            </a:r>
            <a:r>
              <a:rPr lang="en-US" b="1" err="1">
                <a:highlight>
                  <a:srgbClr val="FFFF00"/>
                </a:highlight>
              </a:rPr>
              <a:t>chấn</a:t>
            </a:r>
            <a:r>
              <a:rPr lang="en-US" b="1">
                <a:highlight>
                  <a:srgbClr val="FFFF00"/>
                </a:highlight>
              </a:rPr>
              <a:t> </a:t>
            </a:r>
            <a:r>
              <a:rPr lang="en-US" b="1" err="1">
                <a:highlight>
                  <a:srgbClr val="FFFF00"/>
                </a:highlight>
              </a:rPr>
              <a:t>thương</a:t>
            </a:r>
            <a:br>
              <a:rPr lang="en-US" b="1">
                <a:highlight>
                  <a:srgbClr val="FFFF00"/>
                </a:highlight>
              </a:rPr>
            </a:br>
            <a:endParaRPr lang="en-US" b="1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62D62-5FD5-4A58-B56F-B8D608098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1F8AD-9E61-493D-82ED-2172CCE1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45" y="1350695"/>
            <a:ext cx="8620555" cy="53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12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92C8-2E96-4408-9C51-4DE47E6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CAB47-9818-485D-8E9B-4BF83B356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8343"/>
            <a:ext cx="10515600" cy="848620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highlight>
                  <a:srgbClr val="FFFF00"/>
                </a:highlight>
              </a:rPr>
              <a:t>Y2 Y14 LẦN 1</a:t>
            </a:r>
          </a:p>
          <a:p>
            <a:r>
              <a:rPr lang="en-US"/>
              <a:t>NOTE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8167F-E6E7-4CE1-AA78-289A21B4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3" y="161579"/>
            <a:ext cx="838317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3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BD13-87CE-47C7-BDDF-0859D0A6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C730-E09F-4284-B8B4-F2B253B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3" y="3799185"/>
            <a:ext cx="11091047" cy="2377778"/>
          </a:xfrm>
        </p:spPr>
        <p:txBody>
          <a:bodyPr/>
          <a:lstStyle/>
          <a:p>
            <a:r>
              <a:rPr lang="en-US"/>
              <a:t>Note:</a:t>
            </a:r>
          </a:p>
          <a:p>
            <a:pPr>
              <a:buFontTx/>
              <a:buChar char="-"/>
            </a:pPr>
            <a:r>
              <a:rPr lang="en-US"/>
              <a:t>Shock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do tai </a:t>
            </a:r>
            <a:r>
              <a:rPr lang="en-US" err="1"/>
              <a:t>nạn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30p. </a:t>
            </a:r>
          </a:p>
          <a:p>
            <a:pPr marL="0" indent="0">
              <a:buNone/>
            </a:pPr>
            <a:r>
              <a:rPr lang="en-US"/>
              <a:t>-&gt; </a:t>
            </a:r>
            <a:r>
              <a:rPr lang="en-US" err="1"/>
              <a:t>Chọn</a:t>
            </a:r>
            <a:r>
              <a:rPr lang="en-US"/>
              <a:t> C: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6h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bắt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VPM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chẳng</a:t>
            </a:r>
            <a:r>
              <a:rPr lang="en-US"/>
              <a:t> may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ruột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ECA6E-A4C6-4FE4-B9D6-465ED62A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3" y="239266"/>
            <a:ext cx="11516292" cy="31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9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7B38-82AC-4EE3-92A6-5A506847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DF5FF-87DC-43FF-A50E-89E053184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71" y="3837120"/>
            <a:ext cx="10515600" cy="2747963"/>
          </a:xfrm>
        </p:spPr>
        <p:txBody>
          <a:bodyPr/>
          <a:lstStyle/>
          <a:p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:</a:t>
            </a:r>
          </a:p>
          <a:p>
            <a:pPr>
              <a:buFontTx/>
              <a:buChar char="-"/>
            </a:pPr>
            <a:r>
              <a:rPr lang="en-US" err="1"/>
              <a:t>Trong</a:t>
            </a:r>
            <a:r>
              <a:rPr lang="en-US"/>
              <a:t> shock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do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tạng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b="1" err="1"/>
              <a:t>Vỡ</a:t>
            </a:r>
            <a:r>
              <a:rPr lang="en-US" b="1"/>
              <a:t> </a:t>
            </a:r>
            <a:r>
              <a:rPr lang="en-US" b="1" err="1"/>
              <a:t>lách</a:t>
            </a:r>
            <a:r>
              <a:rPr lang="en-US" b="1"/>
              <a:t>.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7C613-0B7D-4729-A803-6AB7BD91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0" y="290446"/>
            <a:ext cx="11313400" cy="2800484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14F0E1E-CBB6-448D-AEF7-F2077ACA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66" y="5149850"/>
            <a:ext cx="41814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0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514E-2C43-42DF-B304-9F4E32D3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682B-39BC-41F3-B907-6CAFE11B2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0393"/>
            <a:ext cx="10515600" cy="696569"/>
          </a:xfrm>
        </p:spPr>
        <p:txBody>
          <a:bodyPr/>
          <a:lstStyle/>
          <a:p>
            <a:r>
              <a:rPr lang="en-US">
                <a:highlight>
                  <a:srgbClr val="FFFF00"/>
                </a:highlight>
              </a:rPr>
              <a:t>Y2 Y14 LẦN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45DC6-594C-4F69-B8D8-ABCC7F6B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06" y="195194"/>
            <a:ext cx="7182852" cy="485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F0FD2-0637-43B1-BCF7-477A51460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6" y="541177"/>
            <a:ext cx="807832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384B-353C-4214-AAF8-167EACA9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4234-C5F9-4BB6-8BAF-0C1414265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5" y="4725383"/>
            <a:ext cx="11273667" cy="1918590"/>
          </a:xfrm>
        </p:spPr>
        <p:txBody>
          <a:bodyPr/>
          <a:lstStyle/>
          <a:p>
            <a:r>
              <a:rPr lang="en-US"/>
              <a:t>29. </a:t>
            </a:r>
            <a:r>
              <a:rPr lang="en-US" err="1"/>
              <a:t>chọn</a:t>
            </a:r>
            <a:r>
              <a:rPr lang="en-US"/>
              <a:t> E</a:t>
            </a:r>
          </a:p>
          <a:p>
            <a:r>
              <a:rPr lang="en-US"/>
              <a:t>30. C, </a:t>
            </a:r>
            <a:r>
              <a:rPr lang="en-US" err="1"/>
              <a:t>máu</a:t>
            </a:r>
            <a:r>
              <a:rPr lang="en-US"/>
              <a:t> ban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đông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sang </a:t>
            </a:r>
            <a:r>
              <a:rPr lang="en-US" err="1"/>
              <a:t>giai</a:t>
            </a:r>
            <a:r>
              <a:rPr lang="en-US"/>
              <a:t> </a:t>
            </a:r>
            <a:r>
              <a:rPr lang="en-US" err="1"/>
              <a:t>đoạn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sợi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tan </a:t>
            </a:r>
            <a:r>
              <a:rPr lang="en-US" err="1"/>
              <a:t>hết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đông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F8EB9-EE58-410F-A63A-3036F0455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4" y="0"/>
            <a:ext cx="9308690" cy="46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1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3BAC-9DE9-4150-9EB1-534FD3F3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C80C4-6033-4938-8096-5A5F1C4F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3" y="3114674"/>
            <a:ext cx="11538352" cy="3486703"/>
          </a:xfrm>
        </p:spPr>
        <p:txBody>
          <a:bodyPr/>
          <a:lstStyle/>
          <a:p>
            <a:r>
              <a:rPr lang="en-US"/>
              <a:t>44. d: shock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, shock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92DF0-315F-4CF6-B37C-60E8C7C0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0" y="57150"/>
            <a:ext cx="11538352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6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0F07-086C-4641-BDA1-8984EBDD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0688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YHCT 2016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9749-C04C-4EBC-86A6-8EE4CB62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9545"/>
            <a:ext cx="10515600" cy="1547593"/>
          </a:xfrm>
        </p:spPr>
        <p:txBody>
          <a:bodyPr/>
          <a:lstStyle/>
          <a:p>
            <a:r>
              <a:rPr lang="en-US" err="1"/>
              <a:t>Trùng</a:t>
            </a:r>
            <a:r>
              <a:rPr lang="en-US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F5220-D8C3-4A54-959A-B33B4E57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8" y="575470"/>
            <a:ext cx="7939390" cy="48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6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474C-5653-45B2-AA12-9EB2402F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4"/>
            <a:ext cx="10515600" cy="506413"/>
          </a:xfrm>
        </p:spPr>
        <p:txBody>
          <a:bodyPr>
            <a:normAutofit fontScale="90000"/>
          </a:bodyPr>
          <a:lstStyle/>
          <a:p>
            <a:r>
              <a:rPr lang="en-US" b="1">
                <a:highlight>
                  <a:srgbClr val="FFFF00"/>
                </a:highlight>
              </a:rPr>
              <a:t>YHDP 2- RHM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C9DED-9EFF-4F52-AC02-2A16CF20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7595A-E97D-4142-BB11-A55E6BD7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2224"/>
            <a:ext cx="10086474" cy="1005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F26BC-76BB-4A56-AEA5-9B0E9FAB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9384"/>
            <a:ext cx="8137358" cy="37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1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8CEF-54ED-42B2-955C-7524274E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12F6F-9185-4AA8-BF50-AC0DCAE3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00427"/>
            <a:ext cx="10515600" cy="1476536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3671D-FF6E-48E1-9152-D37FC21F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7" y="80036"/>
            <a:ext cx="9466009" cy="3013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AA01C-749D-4389-B521-46BD29D2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7" y="3089775"/>
            <a:ext cx="2295188" cy="13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5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DEC0-78EE-45BC-B115-C53AC86F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D4C7-2B05-4A1B-B042-7240D60C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Y3 </a:t>
            </a:r>
          </a:p>
        </p:txBody>
      </p:sp>
    </p:spTree>
    <p:extLst>
      <p:ext uri="{BB962C8B-B14F-4D97-AF65-F5344CB8AC3E}">
        <p14:creationId xmlns:p14="http://schemas.microsoft.com/office/powerpoint/2010/main" val="65692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DEC0-78EE-45BC-B115-C53AC86F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D4C7-2B05-4A1B-B042-7240D60C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Y2 </a:t>
            </a:r>
          </a:p>
        </p:txBody>
      </p:sp>
    </p:spTree>
    <p:extLst>
      <p:ext uri="{BB962C8B-B14F-4D97-AF65-F5344CB8AC3E}">
        <p14:creationId xmlns:p14="http://schemas.microsoft.com/office/powerpoint/2010/main" val="9203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321E-C41B-454F-9751-48CE29DF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49224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Y3 Y15 LẦN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DD68-8048-4DA7-883A-E8452D400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67" y="5055747"/>
            <a:ext cx="11052933" cy="1121216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32.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ổn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cả</a:t>
            </a:r>
            <a:r>
              <a:rPr lang="en-US"/>
              <a:t>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.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ổn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lòi</a:t>
            </a:r>
            <a:r>
              <a:rPr lang="en-US"/>
              <a:t> </a:t>
            </a:r>
            <a:r>
              <a:rPr lang="en-US" err="1"/>
              <a:t>ruột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luôn</a:t>
            </a:r>
            <a:r>
              <a:rPr lang="en-US"/>
              <a:t>, </a:t>
            </a:r>
            <a:r>
              <a:rPr lang="en-US" err="1"/>
              <a:t>khỏi</a:t>
            </a:r>
            <a:r>
              <a:rPr lang="en-US"/>
              <a:t>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. </a:t>
            </a:r>
          </a:p>
          <a:p>
            <a:r>
              <a:rPr lang="en-US"/>
              <a:t>33. </a:t>
            </a:r>
            <a:r>
              <a:rPr lang="en-US" err="1"/>
              <a:t>chọn</a:t>
            </a:r>
            <a:r>
              <a:rPr lang="en-US"/>
              <a:t> C (</a:t>
            </a:r>
            <a:r>
              <a:rPr lang="en-US" err="1"/>
              <a:t>dịch</a:t>
            </a:r>
            <a:r>
              <a:rPr lang="en-US"/>
              <a:t> ổ </a:t>
            </a:r>
            <a:r>
              <a:rPr lang="en-US" err="1"/>
              <a:t>bụng</a:t>
            </a:r>
            <a:r>
              <a:rPr lang="en-US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FF7CD-429F-4FAC-AB6B-D8D7F27D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8"/>
            <a:ext cx="9220200" cy="40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E1F7-BD85-4682-823A-71C4C819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Y3 Y14 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7D9B1-44C8-43F5-B96D-5BB24B2A8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74F43-A010-4F9B-B9ED-1246D5ECB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86" y="909530"/>
            <a:ext cx="10699200" cy="239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39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15B1-299B-4847-96AF-DD685CAC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Y3 2017 Y14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6F0A9-10A6-4D6B-BF75-F0CE8CD6B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6475"/>
            <a:ext cx="10515600" cy="460488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020B9-3024-4AE9-B48D-3D1F4401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681037"/>
            <a:ext cx="8391525" cy="244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BC008-A0F9-4B2A-B90D-A220B29FC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654" y="2242632"/>
            <a:ext cx="1119244" cy="732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6AD20-D2F7-4502-A35D-52BF3297D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014234"/>
            <a:ext cx="8488659" cy="23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38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AA65-5D4E-47A1-92AA-773145E7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269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YLT 15-16 NĂM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1AB2B-2CE4-4CB7-B2F0-10FB95AB9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8981"/>
            <a:ext cx="10515600" cy="1427982"/>
          </a:xfrm>
        </p:spPr>
        <p:txBody>
          <a:bodyPr/>
          <a:lstStyle/>
          <a:p>
            <a:r>
              <a:rPr lang="en-US" err="1"/>
              <a:t>Độ</a:t>
            </a:r>
            <a:r>
              <a:rPr lang="en-US"/>
              <a:t> III: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&gt; 120 &lt; 140, ha </a:t>
            </a:r>
            <a:r>
              <a:rPr lang="en-US" err="1"/>
              <a:t>tụt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kẹp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062D2-2E86-4ED9-8529-2D32D465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90" y="777729"/>
            <a:ext cx="11112786" cy="30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1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0863-DFE6-4163-92E7-21FD0B8D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2125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GIỮA KÌ Y3 Y17 2020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E8162-40F3-477E-B977-9D126D549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9205"/>
            <a:ext cx="10515600" cy="1262462"/>
          </a:xfrm>
        </p:spPr>
        <p:txBody>
          <a:bodyPr>
            <a:normAutofit fontScale="70000" lnSpcReduction="20000"/>
          </a:bodyPr>
          <a:lstStyle/>
          <a:p>
            <a:r>
              <a:rPr lang="en-US" err="1"/>
              <a:t>Chọn</a:t>
            </a:r>
            <a:r>
              <a:rPr lang="en-US"/>
              <a:t> MRI.</a:t>
            </a:r>
          </a:p>
          <a:p>
            <a:r>
              <a:rPr lang="en-US" err="1"/>
              <a:t>Về</a:t>
            </a:r>
            <a:r>
              <a:rPr lang="en-US"/>
              <a:t> CT: HA &lt; 90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chụp</a:t>
            </a:r>
            <a:r>
              <a:rPr lang="en-US"/>
              <a:t> (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</a:t>
            </a:r>
            <a:r>
              <a:rPr lang="en-US" err="1"/>
              <a:t>nếu</a:t>
            </a:r>
            <a:r>
              <a:rPr lang="en-US"/>
              <a:t> HA </a:t>
            </a:r>
            <a:r>
              <a:rPr lang="en-US" err="1"/>
              <a:t>lên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chụp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</a:t>
            </a:r>
            <a:r>
              <a:rPr lang="en-US" err="1"/>
              <a:t>tức</a:t>
            </a:r>
            <a:r>
              <a:rPr lang="en-US"/>
              <a:t> HA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ổn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chụp</a:t>
            </a:r>
            <a:r>
              <a:rPr lang="en-US"/>
              <a:t>), </a:t>
            </a:r>
            <a:r>
              <a:rPr lang="en-US" err="1"/>
              <a:t>còn</a:t>
            </a:r>
            <a:r>
              <a:rPr lang="en-US"/>
              <a:t> HATT = 90 (90/60)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chụp</a:t>
            </a:r>
            <a:r>
              <a:rPr lang="en-US"/>
              <a:t> CT </a:t>
            </a:r>
            <a:r>
              <a:rPr lang="en-US" err="1"/>
              <a:t>đc</a:t>
            </a:r>
            <a:r>
              <a:rPr lang="en-US"/>
              <a:t>.  </a:t>
            </a:r>
          </a:p>
          <a:p>
            <a:r>
              <a:rPr lang="en-US"/>
              <a:t>CT: Ha </a:t>
            </a:r>
            <a:r>
              <a:rPr lang="en-US" err="1"/>
              <a:t>kẹp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</a:t>
            </a:r>
            <a:r>
              <a:rPr lang="en-US" err="1"/>
              <a:t>rồi</a:t>
            </a:r>
            <a:r>
              <a:rPr lang="en-US"/>
              <a:t>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chụp</a:t>
            </a:r>
            <a:r>
              <a:rPr lang="en-US"/>
              <a:t>. (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tránh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tụt</a:t>
            </a:r>
            <a:r>
              <a:rPr lang="en-US"/>
              <a:t> HA).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7F72F-97ED-4FAC-8C41-08CDB64D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1187"/>
            <a:ext cx="6897063" cy="4715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2EA630-3267-466F-A240-4FCDAAAF7EF5}"/>
              </a:ext>
            </a:extLst>
          </p:cNvPr>
          <p:cNvSpPr txBox="1"/>
          <p:nvPr/>
        </p:nvSpPr>
        <p:spPr>
          <a:xfrm>
            <a:off x="7735263" y="1239520"/>
            <a:ext cx="2458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: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shock: M/</a:t>
            </a:r>
            <a:r>
              <a:rPr lang="en-US" dirty="0" err="1"/>
              <a:t>HATThu</a:t>
            </a:r>
            <a:r>
              <a:rPr lang="en-US" dirty="0"/>
              <a:t> &gt; 1 -&gt; Shock </a:t>
            </a:r>
          </a:p>
        </p:txBody>
      </p:sp>
    </p:spTree>
    <p:extLst>
      <p:ext uri="{BB962C8B-B14F-4D97-AF65-F5344CB8AC3E}">
        <p14:creationId xmlns:p14="http://schemas.microsoft.com/office/powerpoint/2010/main" val="4127713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7F1B-3C78-4B68-9E45-06F71804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788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Y3 MỚI GIỮA KÌ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E669-F366-4207-8997-D32BA161B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65BDF-E8B4-4EE8-9FA7-B110432E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0" y="586550"/>
            <a:ext cx="9664849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86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B8CA-8802-444F-B2A6-CE04BD65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Y10 HK1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6825-C5DE-43D6-89A6-C62A2F9A9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30520-A4AB-4E36-8490-2329334A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1" y="976000"/>
            <a:ext cx="8983329" cy="447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78E9F-04F6-4D62-8276-D53839826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86880"/>
            <a:ext cx="4262438" cy="4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53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DEC0-78EE-45BC-B115-C53AC86F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D4C7-2B05-4A1B-B042-7240D60C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Y6 </a:t>
            </a:r>
          </a:p>
        </p:txBody>
      </p:sp>
    </p:spTree>
    <p:extLst>
      <p:ext uri="{BB962C8B-B14F-4D97-AF65-F5344CB8AC3E}">
        <p14:creationId xmlns:p14="http://schemas.microsoft.com/office/powerpoint/2010/main" val="2214399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8C09-026A-43D5-BB43-9F357AA4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3" y="193675"/>
            <a:ext cx="10515600" cy="315911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y10 hk2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EF41-09EA-410A-8871-491A64AF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9205"/>
            <a:ext cx="10515600" cy="737758"/>
          </a:xfrm>
        </p:spPr>
        <p:txBody>
          <a:bodyPr/>
          <a:lstStyle/>
          <a:p>
            <a:r>
              <a:rPr lang="en-US"/>
              <a:t>20.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, Ha </a:t>
            </a:r>
            <a:r>
              <a:rPr lang="en-US" err="1"/>
              <a:t>ổn</a:t>
            </a:r>
            <a:r>
              <a:rPr lang="en-US"/>
              <a:t> -&gt; FAST: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-&gt; CT.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7D89B-194B-4E9E-B249-BDA1B5C1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3" y="681037"/>
            <a:ext cx="8049748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2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7361-6A98-4BE8-B3F4-E3102732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719"/>
          </a:xfrm>
        </p:spPr>
        <p:txBody>
          <a:bodyPr>
            <a:noAutofit/>
          </a:bodyPr>
          <a:lstStyle/>
          <a:p>
            <a:r>
              <a:rPr lang="en-US" sz="3400">
                <a:highlight>
                  <a:srgbClr val="FFFF00"/>
                </a:highlight>
              </a:rPr>
              <a:t>Y6 y 11 hk2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044B-37CF-4EFF-954F-42AB4F98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74BE6-C2F1-4BC2-BFC2-1501AF14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0" y="621837"/>
            <a:ext cx="7230484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1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C224-5170-4126-8926-FBF73CA8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000">
                <a:highlight>
                  <a:srgbClr val="FFFF00"/>
                </a:highlight>
              </a:rPr>
              <a:t>Y2-YHDP-RHM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252B-04D0-4F9D-9C18-C3CF7E15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42" y="5011325"/>
            <a:ext cx="10515600" cy="1642541"/>
          </a:xfrm>
        </p:spPr>
        <p:txBody>
          <a:bodyPr/>
          <a:lstStyle/>
          <a:p>
            <a:r>
              <a:rPr lang="en-US"/>
              <a:t>Note: </a:t>
            </a:r>
          </a:p>
          <a:p>
            <a:pPr marL="0" indent="0">
              <a:buNone/>
            </a:pPr>
            <a:r>
              <a:rPr lang="en-US"/>
              <a:t>8. </a:t>
            </a:r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yếu</a:t>
            </a:r>
            <a:r>
              <a:rPr lang="en-US"/>
              <a:t> </a:t>
            </a:r>
            <a:r>
              <a:rPr lang="en-US" err="1"/>
              <a:t>dựa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yếu</a:t>
            </a:r>
            <a:r>
              <a:rPr lang="en-US"/>
              <a:t>. -&gt; III</a:t>
            </a:r>
          </a:p>
          <a:p>
            <a:pPr marL="0" indent="0">
              <a:buNone/>
            </a:pPr>
            <a:r>
              <a:rPr lang="en-US"/>
              <a:t>9. </a:t>
            </a:r>
            <a:r>
              <a:rPr lang="en-US" err="1"/>
              <a:t>chọn</a:t>
            </a:r>
            <a:r>
              <a:rPr lang="en-US"/>
              <a:t> E -&gt; </a:t>
            </a:r>
            <a:r>
              <a:rPr lang="en-US" err="1"/>
              <a:t>chảy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xe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E8F4A-C435-4DBA-BE34-5DC618BD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" y="365125"/>
            <a:ext cx="7606008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73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A85D-EA57-48F7-A9C7-1A23DA73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Y12 HK2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6A214-9D33-482D-999C-8257D44D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03F4D-BB0E-4CEC-BCC7-C5C11558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6"/>
            <a:ext cx="9737555" cy="36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0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46CC-BF8C-4548-B7B5-E4384BFC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FFFF00"/>
                </a:highlight>
              </a:rPr>
              <a:t>Y6 MÃ 190 - 880</a:t>
            </a:r>
            <a:br>
              <a:rPr lang="en-US">
                <a:highlight>
                  <a:srgbClr val="FFFF00"/>
                </a:highlight>
              </a:rPr>
            </a:br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874C3-76DA-487C-888A-9EAC71C50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63795-2E51-497D-A260-A2C48922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82" y="910313"/>
            <a:ext cx="8577668" cy="2507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D0D2D-8FF7-4897-8014-9BCF6B92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82" y="3417415"/>
            <a:ext cx="9255781" cy="25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7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3715-E9A9-4F3A-86B3-94DEC1E2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4213-9D91-43FB-8016-FC64417A2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4684087"/>
            <a:ext cx="10940845" cy="1492875"/>
          </a:xfrm>
        </p:spPr>
        <p:txBody>
          <a:bodyPr/>
          <a:lstStyle/>
          <a:p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thở</a:t>
            </a:r>
            <a:r>
              <a:rPr lang="en-US"/>
              <a:t> oxy qua mask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Sp</a:t>
            </a:r>
            <a:r>
              <a:rPr lang="en-US"/>
              <a:t> O2 </a:t>
            </a:r>
            <a:r>
              <a:rPr lang="en-US" err="1"/>
              <a:t>vẫn</a:t>
            </a:r>
            <a:r>
              <a:rPr lang="en-US"/>
              <a:t> 85%, </a:t>
            </a:r>
            <a:r>
              <a:rPr lang="en-US" err="1"/>
              <a:t>thở</a:t>
            </a:r>
            <a:r>
              <a:rPr lang="en-US"/>
              <a:t> 40l/p -&gt;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khí</a:t>
            </a:r>
            <a:r>
              <a:rPr lang="en-US"/>
              <a:t>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ngay</a:t>
            </a:r>
            <a:r>
              <a:rPr lang="en-US"/>
              <a:t> (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bước</a:t>
            </a:r>
            <a:r>
              <a:rPr lang="en-US"/>
              <a:t> ABCD). </a:t>
            </a:r>
          </a:p>
          <a:p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mảng</a:t>
            </a:r>
            <a:r>
              <a:rPr lang="en-US"/>
              <a:t> </a:t>
            </a:r>
            <a:r>
              <a:rPr lang="en-US" err="1"/>
              <a:t>sườn</a:t>
            </a:r>
            <a:r>
              <a:rPr lang="en-US"/>
              <a:t> di </a:t>
            </a:r>
            <a:r>
              <a:rPr lang="en-US" err="1"/>
              <a:t>động</a:t>
            </a:r>
            <a:r>
              <a:rPr lang="en-US"/>
              <a:t>: Oxy -&gt; …..( </a:t>
            </a:r>
            <a:r>
              <a:rPr lang="en-US" err="1"/>
              <a:t>Xem</a:t>
            </a:r>
            <a:r>
              <a:rPr lang="en-US"/>
              <a:t> slide </a:t>
            </a:r>
            <a:r>
              <a:rPr lang="en-US" err="1"/>
              <a:t>sau</a:t>
            </a:r>
            <a:r>
              <a:rPr lang="en-US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3D358-A8C2-44B1-A017-45D4EE64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76" y="365125"/>
            <a:ext cx="9073011" cy="405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AE70E-8CB2-4F12-83A1-5900E0F0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E04031-2FCC-41AF-98A5-55BAD95DB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296" y="209202"/>
            <a:ext cx="8104165" cy="4351338"/>
          </a:xfrm>
        </p:spPr>
      </p:pic>
    </p:spTree>
    <p:extLst>
      <p:ext uri="{BB962C8B-B14F-4D97-AF65-F5344CB8AC3E}">
        <p14:creationId xmlns:p14="http://schemas.microsoft.com/office/powerpoint/2010/main" val="1984872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4DC66-C463-41ED-8018-C22863B0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30" y="-171082"/>
            <a:ext cx="9872089" cy="3899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B8FE43-B6D8-4086-8DA5-6495D3F4FE89}"/>
              </a:ext>
            </a:extLst>
          </p:cNvPr>
          <p:cNvSpPr txBox="1"/>
          <p:nvPr/>
        </p:nvSpPr>
        <p:spPr>
          <a:xfrm>
            <a:off x="648929" y="4483510"/>
            <a:ext cx="994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 </a:t>
            </a:r>
            <a:r>
              <a:rPr lang="en-US" err="1"/>
              <a:t>kẹp</a:t>
            </a:r>
            <a:r>
              <a:rPr lang="en-US"/>
              <a:t>, da </a:t>
            </a:r>
            <a:r>
              <a:rPr lang="en-US" err="1"/>
              <a:t>ẩm</a:t>
            </a:r>
            <a:r>
              <a:rPr lang="en-US"/>
              <a:t>, chi </a:t>
            </a:r>
            <a:r>
              <a:rPr lang="en-US" err="1"/>
              <a:t>lạnh</a:t>
            </a:r>
            <a:r>
              <a:rPr lang="en-US"/>
              <a:t>,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yếu</a:t>
            </a:r>
            <a:r>
              <a:rPr lang="en-US"/>
              <a:t>… -&gt; shock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nghĩ</a:t>
            </a:r>
            <a:r>
              <a:rPr lang="en-US"/>
              <a:t> do 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lách</a:t>
            </a:r>
            <a:r>
              <a:rPr lang="en-US"/>
              <a:t>, </a:t>
            </a:r>
            <a:r>
              <a:rPr lang="en-US" err="1"/>
              <a:t>siêu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dịch</a:t>
            </a:r>
            <a:r>
              <a:rPr lang="en-US"/>
              <a:t> </a:t>
            </a:r>
          </a:p>
          <a:p>
            <a:r>
              <a:rPr lang="en-US"/>
              <a:t>-&gt;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luôn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082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830E-5AFD-4F52-A490-98DFBCE1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811" y="407445"/>
            <a:ext cx="10515600" cy="134938"/>
          </a:xfrm>
        </p:spPr>
        <p:txBody>
          <a:bodyPr>
            <a:noAutofit/>
          </a:bodyPr>
          <a:lstStyle/>
          <a:p>
            <a:r>
              <a:rPr lang="en-US" sz="3000">
                <a:highlight>
                  <a:srgbClr val="FFFF00"/>
                </a:highlight>
              </a:rPr>
              <a:t>Y6 Y14 HK2</a:t>
            </a:r>
            <a:br>
              <a:rPr lang="en-US" sz="3000">
                <a:highlight>
                  <a:srgbClr val="FFFF00"/>
                </a:highlight>
              </a:rPr>
            </a:br>
            <a:endParaRPr lang="en-US" sz="300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C8FB4-2157-4C8D-B384-EC6FA7538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3" y="5200281"/>
            <a:ext cx="10858254" cy="1457141"/>
          </a:xfrm>
        </p:spPr>
        <p:txBody>
          <a:bodyPr>
            <a:normAutofit fontScale="70000" lnSpcReduction="20000"/>
          </a:bodyPr>
          <a:lstStyle/>
          <a:p>
            <a:r>
              <a:rPr lang="en-US" err="1"/>
              <a:t>Câu</a:t>
            </a:r>
            <a:r>
              <a:rPr lang="en-US"/>
              <a:t> 31: </a:t>
            </a:r>
          </a:p>
          <a:p>
            <a:pPr marL="0" indent="0">
              <a:buNone/>
            </a:pPr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tụt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,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soi </a:t>
            </a:r>
            <a:r>
              <a:rPr lang="en-US" err="1"/>
              <a:t>sao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 (</a:t>
            </a:r>
            <a:r>
              <a:rPr lang="en-US" err="1"/>
              <a:t>Bơm</a:t>
            </a:r>
            <a:r>
              <a:rPr lang="en-US"/>
              <a:t> </a:t>
            </a:r>
            <a:r>
              <a:rPr lang="en-US" err="1"/>
              <a:t>hơi</a:t>
            </a:r>
            <a:r>
              <a:rPr lang="en-US"/>
              <a:t> </a:t>
            </a:r>
            <a:r>
              <a:rPr lang="en-US" err="1"/>
              <a:t>vô</a:t>
            </a:r>
            <a:r>
              <a:rPr lang="en-US"/>
              <a:t> ổ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chèn</a:t>
            </a:r>
            <a:r>
              <a:rPr lang="en-US"/>
              <a:t> </a:t>
            </a:r>
            <a:r>
              <a:rPr lang="en-US" err="1"/>
              <a:t>ép</a:t>
            </a:r>
            <a:r>
              <a:rPr lang="en-US"/>
              <a:t> </a:t>
            </a:r>
            <a:r>
              <a:rPr lang="en-US" err="1"/>
              <a:t>hô</a:t>
            </a:r>
            <a:r>
              <a:rPr lang="en-US"/>
              <a:t> </a:t>
            </a:r>
            <a:r>
              <a:rPr lang="en-US" err="1"/>
              <a:t>hấp</a:t>
            </a:r>
            <a:r>
              <a:rPr lang="en-US"/>
              <a:t>, </a:t>
            </a:r>
            <a:r>
              <a:rPr lang="en-US" err="1"/>
              <a:t>tim</a:t>
            </a:r>
            <a:r>
              <a:rPr lang="en-US"/>
              <a:t>),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phép</a:t>
            </a:r>
            <a:r>
              <a:rPr lang="en-US"/>
              <a:t> </a:t>
            </a:r>
            <a:r>
              <a:rPr lang="en-US" err="1"/>
              <a:t>phẫu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trường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shock do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 </a:t>
            </a:r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mở</a:t>
            </a:r>
            <a:r>
              <a:rPr lang="en-US"/>
              <a:t>, </a:t>
            </a:r>
            <a:r>
              <a:rPr lang="en-US" err="1"/>
              <a:t>vừa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vừa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.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65C9B-3F9C-4B9C-9E87-DE3D47C7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33" y="474914"/>
            <a:ext cx="7291791" cy="2767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F2B7B-D9B7-49F0-95A6-6CEC54BB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984" y="2173459"/>
            <a:ext cx="9650895" cy="2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10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33C6-F809-4863-9A71-E21E2F0F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950E-CE62-45AB-8488-3ED518FB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0990"/>
            <a:ext cx="10515600" cy="1380387"/>
          </a:xfrm>
        </p:spPr>
        <p:txBody>
          <a:bodyPr/>
          <a:lstStyle/>
          <a:p>
            <a:r>
              <a:rPr lang="en-US"/>
              <a:t>GCS: E4V5M6</a:t>
            </a:r>
          </a:p>
          <a:p>
            <a:pPr marL="0" indent="0">
              <a:buNone/>
            </a:pPr>
            <a:r>
              <a:rPr lang="en-US"/>
              <a:t>E1 V1 M1. -&gt;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b.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C3557-B078-4D94-A43C-2562C6B1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66" y="196622"/>
            <a:ext cx="9425409" cy="50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52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A906-46BD-412F-8E38-11A6A487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MÃ 110</a:t>
            </a:r>
            <a:br>
              <a:rPr lang="en-US">
                <a:highlight>
                  <a:srgbClr val="FFFF00"/>
                </a:highlight>
              </a:rPr>
            </a:br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BC3E8-916E-4249-8154-AEE27A113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80" y="6086846"/>
            <a:ext cx="10515600" cy="436891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1.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thở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khả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shock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CEB9B-2975-469D-A0C9-5ADE3E998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771154"/>
            <a:ext cx="7668695" cy="2657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E9776-4534-4272-BEF8-D6746CE7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0" y="3429000"/>
            <a:ext cx="7678222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17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DEC0-78EE-45BC-B115-C53AC86F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D4C7-2B05-4A1B-B042-7240D60C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065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F38A-0DAA-4CA6-B329-DD9E9E73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highlight>
                  <a:srgbClr val="FFFF00"/>
                </a:highlight>
              </a:rPr>
              <a:t>tn</a:t>
            </a:r>
            <a:r>
              <a:rPr lang="en-US">
                <a:highlight>
                  <a:srgbClr val="FFFF00"/>
                </a:highlight>
              </a:rPr>
              <a:t> ylt13 </a:t>
            </a:r>
            <a:r>
              <a:rPr lang="en-US" err="1">
                <a:highlight>
                  <a:srgbClr val="FFFF00"/>
                </a:highlight>
              </a:rPr>
              <a:t>lần</a:t>
            </a:r>
            <a:r>
              <a:rPr lang="en-US">
                <a:highlight>
                  <a:srgbClr val="FFFF00"/>
                </a:highlight>
              </a:rPr>
              <a:t> 2</a:t>
            </a:r>
            <a:br>
              <a:rPr lang="en-US">
                <a:highlight>
                  <a:srgbClr val="FFFF00"/>
                </a:highlight>
              </a:rPr>
            </a:br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D36-5D2C-4164-9380-10101517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02941"/>
            <a:ext cx="10515600" cy="1074021"/>
          </a:xfrm>
        </p:spPr>
        <p:txBody>
          <a:bodyPr/>
          <a:lstStyle/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6b; 7B (ko </a:t>
            </a:r>
            <a:r>
              <a:rPr lang="en-US" dirty="0" err="1"/>
              <a:t>xài</a:t>
            </a:r>
            <a:r>
              <a:rPr lang="en-US" dirty="0"/>
              <a:t> carve – slide </a:t>
            </a:r>
            <a:r>
              <a:rPr lang="en-US" dirty="0" err="1"/>
              <a:t>cô</a:t>
            </a:r>
            <a:r>
              <a:rPr lang="en-US" dirty="0"/>
              <a:t> Dung)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DE9FE-766B-4DEA-AD1C-7A70B3DE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78" y="1137995"/>
            <a:ext cx="8364117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9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C224-5170-4126-8926-FBF73CA8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252B-04D0-4F9D-9C18-C3CF7E15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69" y="4534421"/>
            <a:ext cx="11070631" cy="1642541"/>
          </a:xfrm>
        </p:spPr>
        <p:txBody>
          <a:bodyPr/>
          <a:lstStyle/>
          <a:p>
            <a:r>
              <a:rPr lang="en-US"/>
              <a:t>Note</a:t>
            </a:r>
          </a:p>
          <a:p>
            <a:pPr marL="0" indent="0">
              <a:buNone/>
            </a:pPr>
            <a:r>
              <a:rPr lang="en-US"/>
              <a:t>Catecholamine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 </a:t>
            </a:r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tất</a:t>
            </a:r>
            <a:r>
              <a:rPr lang="en-US"/>
              <a:t> </a:t>
            </a:r>
            <a:r>
              <a:rPr lang="en-US" err="1"/>
              <a:t>cả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: </a:t>
            </a:r>
            <a:r>
              <a:rPr lang="en-US" err="1"/>
              <a:t>tim</a:t>
            </a:r>
            <a:r>
              <a:rPr lang="en-US"/>
              <a:t>, </a:t>
            </a:r>
            <a:r>
              <a:rPr lang="en-US" err="1"/>
              <a:t>não</a:t>
            </a:r>
            <a:r>
              <a:rPr lang="en-US"/>
              <a:t>, </a:t>
            </a:r>
            <a:r>
              <a:rPr lang="en-US" err="1"/>
              <a:t>gan</a:t>
            </a:r>
            <a:r>
              <a:rPr lang="en-US"/>
              <a:t>, </a:t>
            </a:r>
            <a:r>
              <a:rPr lang="en-US" err="1"/>
              <a:t>thận</a:t>
            </a:r>
            <a:r>
              <a:rPr lang="en-US"/>
              <a:t>, </a:t>
            </a:r>
            <a:r>
              <a:rPr lang="en-US" err="1"/>
              <a:t>phổi</a:t>
            </a:r>
            <a:r>
              <a:rPr lang="en-US"/>
              <a:t>, </a:t>
            </a:r>
            <a:r>
              <a:rPr lang="en-US" err="1"/>
              <a:t>ruột</a:t>
            </a:r>
            <a:r>
              <a:rPr lang="en-US"/>
              <a:t>.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A5C32-055C-48A9-BDD2-737C2ACC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5" y="351629"/>
            <a:ext cx="10838968" cy="26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4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612D-415A-42D0-A2E8-9D76327C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362"/>
            <a:ext cx="10515600" cy="1325563"/>
          </a:xfrm>
        </p:spPr>
        <p:txBody>
          <a:bodyPr/>
          <a:lstStyle/>
          <a:p>
            <a:r>
              <a:rPr lang="en-US" err="1">
                <a:highlight>
                  <a:srgbClr val="FFFF00"/>
                </a:highlight>
              </a:rPr>
              <a:t>tn</a:t>
            </a:r>
            <a:r>
              <a:rPr lang="en-US">
                <a:highlight>
                  <a:srgbClr val="FFFF00"/>
                </a:highlight>
              </a:rPr>
              <a:t> </a:t>
            </a:r>
            <a:r>
              <a:rPr lang="en-US" err="1">
                <a:highlight>
                  <a:srgbClr val="FFFF00"/>
                </a:highlight>
              </a:rPr>
              <a:t>ylt</a:t>
            </a:r>
            <a:r>
              <a:rPr lang="en-US">
                <a:highlight>
                  <a:srgbClr val="FFFF00"/>
                </a:highlight>
              </a:rPr>
              <a:t> 13 </a:t>
            </a:r>
            <a:r>
              <a:rPr lang="en-US" err="1">
                <a:highlight>
                  <a:srgbClr val="FFFF00"/>
                </a:highlight>
              </a:rPr>
              <a:t>lần</a:t>
            </a:r>
            <a:r>
              <a:rPr lang="en-US">
                <a:highlight>
                  <a:srgbClr val="FFFF00"/>
                </a:highlight>
              </a:rPr>
              <a:t> 1</a:t>
            </a:r>
            <a:br>
              <a:rPr lang="en-US">
                <a:highlight>
                  <a:srgbClr val="FFFF00"/>
                </a:highlight>
              </a:rPr>
            </a:br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5AB1C-8833-45B2-AC6A-A5CE8B38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4087"/>
            <a:ext cx="10515600" cy="149287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38. Ha </a:t>
            </a:r>
            <a:r>
              <a:rPr lang="en-US" err="1"/>
              <a:t>kẹp</a:t>
            </a:r>
            <a:r>
              <a:rPr lang="en-US"/>
              <a:t>, </a:t>
            </a:r>
            <a:r>
              <a:rPr lang="en-US" err="1"/>
              <a:t>mạch</a:t>
            </a:r>
            <a:r>
              <a:rPr lang="en-US"/>
              <a:t> 130, </a:t>
            </a:r>
            <a:r>
              <a:rPr lang="en-US" err="1"/>
              <a:t>Hct</a:t>
            </a:r>
            <a:r>
              <a:rPr lang="en-US"/>
              <a:t> 31%. (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xhth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CTM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12-24h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phản</a:t>
            </a:r>
            <a:r>
              <a:rPr lang="en-US"/>
              <a:t> </a:t>
            </a:r>
            <a:r>
              <a:rPr lang="en-US" err="1"/>
              <a:t>ánh</a:t>
            </a:r>
            <a:r>
              <a:rPr lang="en-US"/>
              <a:t> </a:t>
            </a:r>
            <a:r>
              <a:rPr lang="en-US" err="1"/>
              <a:t>hoàn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), </a:t>
            </a:r>
            <a:r>
              <a:rPr lang="en-US" err="1"/>
              <a:t>bên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bảng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Hct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. </a:t>
            </a:r>
          </a:p>
          <a:p>
            <a:r>
              <a:rPr lang="en-US"/>
              <a:t>39.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-&gt;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4h ©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AF113-E60E-4E6D-A022-446E7C82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38" y="1142770"/>
            <a:ext cx="7687748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02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2466-A67F-4E6C-89F9-866FFA30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>
            <a:normAutofit fontScale="90000"/>
          </a:bodyPr>
          <a:lstStyle/>
          <a:p>
            <a:r>
              <a:rPr lang="en-US" err="1">
                <a:highlight>
                  <a:srgbClr val="FFFF00"/>
                </a:highlight>
              </a:rPr>
              <a:t>Sách</a:t>
            </a:r>
            <a:r>
              <a:rPr lang="en-US">
                <a:highlight>
                  <a:srgbClr val="FFFF00"/>
                </a:highlight>
              </a:rPr>
              <a:t> </a:t>
            </a:r>
            <a:r>
              <a:rPr lang="en-US" err="1">
                <a:highlight>
                  <a:srgbClr val="FFFF00"/>
                </a:highlight>
              </a:rPr>
              <a:t>giáo</a:t>
            </a:r>
            <a:r>
              <a:rPr lang="en-US">
                <a:highlight>
                  <a:srgbClr val="FFFF00"/>
                </a:highlight>
              </a:rPr>
              <a:t> khoa y2</a:t>
            </a:r>
            <a:br>
              <a:rPr lang="en-US">
                <a:highlight>
                  <a:srgbClr val="FFFF00"/>
                </a:highlight>
              </a:rPr>
            </a:br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CA6D-B127-497B-A716-F0FA320C9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9C39E-FB2D-465E-ACFD-F2818B196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8" y="714190"/>
            <a:ext cx="6203373" cy="433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43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693D-CE4B-46C1-BF7E-2A1E8C13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D997E-7C44-4993-84DF-E877CE09E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4E6C4-1BC7-4FBB-8DE3-E2E66FB3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4" y="365125"/>
            <a:ext cx="5802554" cy="3504852"/>
          </a:xfrm>
          <a:prstGeom prst="rect">
            <a:avLst/>
          </a:prstGeom>
        </p:spPr>
      </p:pic>
      <p:pic>
        <p:nvPicPr>
          <p:cNvPr id="2050" name="Picture 2" descr="tinh trang giåm tu6i måu mö &#10;thay vé chuyén hoa O phem vi te båo, chri yéu do thiéu oxy O mö &#10;ta bio bi thuong ton, phöng thich chår viéln &#10;htrOng dén toån thin ( suy da co quan) &#10;TO vong ">
            <a:extLst>
              <a:ext uri="{FF2B5EF4-FFF2-40B4-BE49-F238E27FC236}">
                <a16:creationId xmlns:a16="http://schemas.microsoft.com/office/drawing/2014/main" id="{47D6931E-0017-45DE-800E-1436FE2A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47" y="2441294"/>
            <a:ext cx="49625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01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7F54-F0CC-4240-9805-57F9CBFC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32E85-2695-4243-B46F-1ED6A9B4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54" y="2485309"/>
            <a:ext cx="5419050" cy="3608724"/>
          </a:xfrm>
        </p:spPr>
        <p:txBody>
          <a:bodyPr/>
          <a:lstStyle/>
          <a:p>
            <a:r>
              <a:rPr lang="en-US"/>
              <a:t>5 C, </a:t>
            </a:r>
            <a:r>
              <a:rPr lang="en-US" err="1"/>
              <a:t>Câu</a:t>
            </a:r>
            <a:r>
              <a:rPr lang="en-US"/>
              <a:t> 8 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2F7D6-7E76-479E-A31C-6ADD6A6F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40" y="159477"/>
            <a:ext cx="5565426" cy="653904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626DDC4-2360-4BB3-979E-B91D60DF8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166" y="0"/>
            <a:ext cx="5122784" cy="2415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0ADBE-FBEA-4D73-BDBD-3FFB7B05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98" y="4482865"/>
            <a:ext cx="3846381" cy="2010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588F3F-11BF-4829-B878-E3643E6C1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454" y="2857926"/>
            <a:ext cx="3997870" cy="15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55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BBEA-6309-45EF-AEE2-E28573D37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B0FE8-A405-4BCE-A3A3-EA773974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E4A3-565B-4D40-9114-C1E9777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63240-A97E-40E6-A91F-47C1497CE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12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EDA2-35BD-485C-9EF2-AF9A1185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en-US" sz="8500" b="1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VIÊM PHÚC MẠC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25B25-A0BA-49D4-9012-05101B83473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666750" y="365125"/>
            <a:ext cx="10515600" cy="182562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6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DEC0-78EE-45BC-B115-C53AC86F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D4C7-2B05-4A1B-B042-7240D60C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Y2 </a:t>
            </a:r>
          </a:p>
        </p:txBody>
      </p:sp>
    </p:spTree>
    <p:extLst>
      <p:ext uri="{BB962C8B-B14F-4D97-AF65-F5344CB8AC3E}">
        <p14:creationId xmlns:p14="http://schemas.microsoft.com/office/powerpoint/2010/main" val="3384680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C224-5170-4126-8926-FBF73CA8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/>
              <a:t>  Y2 </a:t>
            </a:r>
            <a:r>
              <a:rPr lang="en-US" err="1"/>
              <a:t>năm</a:t>
            </a:r>
            <a:r>
              <a:rPr lang="en-US"/>
              <a:t>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252B-04D0-4F9D-9C18-C3CF7E15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4421"/>
            <a:ext cx="10515600" cy="1642541"/>
          </a:xfrm>
        </p:spPr>
        <p:txBody>
          <a:bodyPr/>
          <a:lstStyle/>
          <a:p>
            <a:r>
              <a:rPr lang="en-US"/>
              <a:t>Note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44453-3CF1-4992-9018-B878D1DE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74" y="104595"/>
            <a:ext cx="8230749" cy="257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B5968-2D1D-41B4-8835-F8322432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4" y="2676704"/>
            <a:ext cx="8449854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85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C224-5170-4126-8926-FBF73CA8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252B-04D0-4F9D-9C18-C3CF7E15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4421"/>
            <a:ext cx="10515600" cy="1642541"/>
          </a:xfrm>
        </p:spPr>
        <p:txBody>
          <a:bodyPr/>
          <a:lstStyle/>
          <a:p>
            <a:r>
              <a:rPr lang="en-US"/>
              <a:t>Note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27289-C530-49B1-A6AF-037BC1E0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91" y="208734"/>
            <a:ext cx="11605879" cy="29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D8CE-857D-499D-86B8-AAD4E69B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8485-25EE-47FC-BCC7-385CD72BF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91" y="4454164"/>
            <a:ext cx="11271209" cy="172279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NOTE</a:t>
            </a:r>
          </a:p>
          <a:p>
            <a:pPr marL="0" indent="0">
              <a:buNone/>
            </a:pPr>
            <a:r>
              <a:rPr lang="en-US"/>
              <a:t>50. </a:t>
            </a:r>
            <a:r>
              <a:rPr lang="en-US" err="1"/>
              <a:t>truyền</a:t>
            </a:r>
            <a:r>
              <a:rPr lang="en-US"/>
              <a:t> NaCl 0,9%</a:t>
            </a:r>
          </a:p>
          <a:p>
            <a:pPr marL="0" indent="0">
              <a:buNone/>
            </a:pPr>
            <a:r>
              <a:rPr lang="en-US" err="1"/>
              <a:t>Còn</a:t>
            </a:r>
            <a:r>
              <a:rPr lang="en-US"/>
              <a:t> lactate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toan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(</a:t>
            </a:r>
            <a:r>
              <a:rPr lang="en-US" err="1"/>
              <a:t>truyền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glucose), </a:t>
            </a:r>
            <a:r>
              <a:rPr lang="en-US" err="1"/>
              <a:t>chống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kiềm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.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tế</a:t>
            </a:r>
            <a:r>
              <a:rPr lang="en-US"/>
              <a:t> ls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vô</a:t>
            </a:r>
            <a:r>
              <a:rPr lang="en-US"/>
              <a:t> shock </a:t>
            </a:r>
            <a:r>
              <a:rPr lang="en-US" err="1"/>
              <a:t>cả</a:t>
            </a:r>
            <a:r>
              <a:rPr lang="en-US"/>
              <a:t> </a:t>
            </a:r>
            <a:r>
              <a:rPr lang="en-US" err="1"/>
              <a:t>hai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 dung </a:t>
            </a:r>
            <a:r>
              <a:rPr lang="en-US" err="1"/>
              <a:t>được</a:t>
            </a:r>
            <a:r>
              <a:rPr lang="en-US"/>
              <a:t>.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7738C-4B28-485E-AF65-B7FF097D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28" y="14286"/>
            <a:ext cx="10515600" cy="3549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55C04-2505-43F5-B5B2-3843E2476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3" y="3516014"/>
            <a:ext cx="6129628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52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C224-5170-4126-8926-FBF73CA8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252B-04D0-4F9D-9C18-C3CF7E15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4421"/>
            <a:ext cx="10515600" cy="1642541"/>
          </a:xfrm>
        </p:spPr>
        <p:txBody>
          <a:bodyPr/>
          <a:lstStyle/>
          <a:p>
            <a:r>
              <a:rPr lang="en-US"/>
              <a:t>Note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9859C-9C2D-4A92-A119-95B84D81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890"/>
            <a:ext cx="8992137" cy="39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07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309B-A547-4629-97C7-61CC511B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97F22-9231-4C06-9715-D774B8DC5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32113-D2CE-4242-99B1-03A9716F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1" y="233227"/>
            <a:ext cx="10382849" cy="23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02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7D4C-F28C-462B-A3A6-0FA7D2C6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FFFF00"/>
                </a:highlight>
              </a:rPr>
              <a:t>Y2 Y14 LẦN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5237B-46B8-4FB2-B621-38AD0682F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749" y="1290069"/>
            <a:ext cx="9563677" cy="19389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A5285-E2FD-46C4-A569-4B9E274C4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49" y="3358469"/>
            <a:ext cx="690658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9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0518-5DD2-4AD4-9233-73008D7C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1723-9E78-4F53-9718-F9DFC92F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353B2-E901-48D9-B978-478CB9A7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890"/>
            <a:ext cx="8192643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1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AB4E-D59C-44F9-9FA7-0EE18180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AD1FF-1ED9-4594-A8E3-140CCB848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4FA8C-E915-4DC6-B7B8-C2534471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1" y="129938"/>
            <a:ext cx="10515600" cy="43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2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63F6-9185-4048-9AB2-E17A5EDC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29CD-099F-43EB-8044-B41829336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582FE-C542-4706-AD05-15F842564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5"/>
            <a:ext cx="9701463" cy="44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60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083E-A71B-4E13-AC86-C9CE6543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Y2 Y14 LẦN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79424-DA3E-4DF9-A81A-4FAE0204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1929C-C427-456F-A096-E0658FD0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51" y="827881"/>
            <a:ext cx="7859222" cy="3458058"/>
          </a:xfrm>
          <a:prstGeom prst="rect">
            <a:avLst/>
          </a:prstGeom>
        </p:spPr>
      </p:pic>
      <p:pic>
        <p:nvPicPr>
          <p:cNvPr id="1026" name="Picture 2" descr="Bung mèm, {n dau &#10;+/- Phàn üng d0i &#10;Không VPM &#10;Dè khéng &#10;Nghi ngtr VPM &#10;(dién tién bënh)l &#10;Co cüng &#10;Cém üng hüc mac &#10;Viêm phüc mac ">
            <a:extLst>
              <a:ext uri="{FF2B5EF4-FFF2-40B4-BE49-F238E27FC236}">
                <a16:creationId xmlns:a16="http://schemas.microsoft.com/office/drawing/2014/main" id="{BE27FB32-9440-4E12-9F36-975A9F8CF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40" y="3055229"/>
            <a:ext cx="7053696" cy="36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90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98D2-3F0E-429D-807C-3D67ED6D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48AD-2772-43CD-B7BD-638ADE772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C8B0E-90D9-4087-953A-71AA1D6C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7" y="230187"/>
            <a:ext cx="10840030" cy="727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6CDFB-E114-4A22-822D-2F3AE52C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6" y="957262"/>
            <a:ext cx="10672083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46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C6CD-1BC3-499A-84BA-30E7D10C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3580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YHCT 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A1FEE-9679-44B5-AB44-45BDBE98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D6604-F998-411B-93CE-8A0F2A9B2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77" y="681037"/>
            <a:ext cx="10515600" cy="63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32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DEC0-78EE-45BC-B115-C53AC86F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D4C7-2B05-4A1B-B042-7240D60CF65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Y3 </a:t>
            </a:r>
          </a:p>
        </p:txBody>
      </p:sp>
    </p:spTree>
    <p:extLst>
      <p:ext uri="{BB962C8B-B14F-4D97-AF65-F5344CB8AC3E}">
        <p14:creationId xmlns:p14="http://schemas.microsoft.com/office/powerpoint/2010/main" val="216461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D776-A734-4B54-9F4E-B7BAEA05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highlight>
                  <a:srgbClr val="FFFF00"/>
                </a:highlight>
              </a:rPr>
              <a:t>Y2 Y13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55CA9-3E1A-48AB-B148-F0411E0EE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270" y="5268123"/>
            <a:ext cx="11076530" cy="1445343"/>
          </a:xfrm>
        </p:spPr>
        <p:txBody>
          <a:bodyPr/>
          <a:lstStyle/>
          <a:p>
            <a:r>
              <a:rPr lang="en-US"/>
              <a:t>37.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: tri </a:t>
            </a:r>
            <a:r>
              <a:rPr lang="en-US" err="1"/>
              <a:t>giác</a:t>
            </a:r>
            <a:r>
              <a:rPr lang="en-US"/>
              <a:t> (</a:t>
            </a:r>
            <a:r>
              <a:rPr lang="en-US" err="1"/>
              <a:t>lơ</a:t>
            </a:r>
            <a:r>
              <a:rPr lang="en-US"/>
              <a:t> </a:t>
            </a:r>
            <a:r>
              <a:rPr lang="en-US" err="1"/>
              <a:t>mơ</a:t>
            </a:r>
            <a:r>
              <a:rPr lang="en-US"/>
              <a:t>,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vã</a:t>
            </a:r>
            <a:r>
              <a:rPr lang="en-US"/>
              <a:t>,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), </a:t>
            </a:r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biên</a:t>
            </a:r>
            <a:r>
              <a:rPr lang="en-US"/>
              <a:t> (chi </a:t>
            </a:r>
            <a:r>
              <a:rPr lang="en-US" err="1"/>
              <a:t>lạnh</a:t>
            </a:r>
            <a:r>
              <a:rPr lang="en-US"/>
              <a:t>, </a:t>
            </a:r>
            <a:r>
              <a:rPr lang="en-US" err="1"/>
              <a:t>ẩm</a:t>
            </a:r>
            <a:r>
              <a:rPr lang="en-US"/>
              <a:t>, </a:t>
            </a:r>
            <a:r>
              <a:rPr lang="en-US" err="1"/>
              <a:t>tím</a:t>
            </a:r>
            <a:r>
              <a:rPr lang="en-US"/>
              <a:t>), </a:t>
            </a:r>
            <a:r>
              <a:rPr lang="en-US" err="1"/>
              <a:t>hô</a:t>
            </a:r>
            <a:r>
              <a:rPr lang="en-US"/>
              <a:t> </a:t>
            </a:r>
            <a:r>
              <a:rPr lang="en-US" err="1"/>
              <a:t>hấp</a:t>
            </a:r>
            <a:r>
              <a:rPr lang="en-US"/>
              <a:t>,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mạch</a:t>
            </a:r>
            <a:r>
              <a:rPr lang="en-US"/>
              <a:t>, </a:t>
            </a:r>
            <a:r>
              <a:rPr lang="en-US" err="1"/>
              <a:t>thận</a:t>
            </a:r>
            <a:r>
              <a:rPr lang="en-US"/>
              <a:t>…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C7811-8C64-46ED-93C3-1053A573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3" y="365125"/>
            <a:ext cx="5191850" cy="79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515AF-E14B-4B19-B1CF-4A93ED0F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1" y="1114514"/>
            <a:ext cx="7973538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8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6B5C-6A62-40F1-AB52-DDC2992A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0688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Y3 2017 Y15 LẦN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C86C2-E3E7-459E-A395-B3202FFF7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D89-4C1B-42D8-A36F-DD86B1D4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41" y="785813"/>
            <a:ext cx="8963572" cy="4176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E5E26-344B-4564-8D09-276F9E3B3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59" y="1825625"/>
            <a:ext cx="4584936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27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916A-8F18-4C25-9C3B-FA410DF6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1FBC3-C606-45EF-BFBC-DE211AC29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E0C9C-D8B2-48BA-A0BF-EF86FDFF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89" y="109317"/>
            <a:ext cx="9358811" cy="4148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DFFC5-7DD3-463F-8D98-CE45937C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3" y="4257681"/>
            <a:ext cx="8958802" cy="21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10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07C-DE96-494F-A3FD-C48EBDAA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C94E-EB83-4FE0-B412-EA4AB215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52A41-484E-4BE5-BA3D-0969A77D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9" y="32404"/>
            <a:ext cx="10048757" cy="2467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1A8471-F9A7-4EEE-983B-95B8B3BA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" y="2500313"/>
            <a:ext cx="3310116" cy="10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21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55F3-852F-46BF-86B2-999EDE9A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138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Y3 2016 Y14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CB293-3964-492F-8A27-6181E91BB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19357-45B8-4DF2-9F35-46F9CB22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76205"/>
            <a:ext cx="10515600" cy="27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3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6EBD-A5E9-48BE-9630-9E37BB61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45AC0-9C0A-45D1-80B2-7C1B6B60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05629-08F6-40B2-BBD6-E4EFD1504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806"/>
            <a:ext cx="12268501" cy="36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17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F417-C212-4F2A-A049-B5434EAE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Y3-Y14-2017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4E0F91-8F66-42A0-ADD4-BB32F7DE0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761627"/>
            <a:ext cx="8734425" cy="39067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8638F-D919-48B7-AA9C-E803CA35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15" y="4668398"/>
            <a:ext cx="8172848" cy="19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6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CD351-1B4E-4B3A-B391-F52AF3B4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DA0D-4D68-47D8-900B-33133DB4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25813-9853-4360-8EB2-D6D3D251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8" y="230188"/>
            <a:ext cx="7963216" cy="1965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81EC1-0785-4045-8266-85E0B26E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5793"/>
            <a:ext cx="8963416" cy="216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39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B086-9086-422C-82D2-D144A959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5A3D-8B79-4AE1-8713-6FF42B37E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451E1-17D6-4A22-BF29-26AE2887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87" y="365125"/>
            <a:ext cx="8787225" cy="229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2F830-CCDC-40F0-B7EB-07AA1921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68" y="2505491"/>
            <a:ext cx="2770526" cy="92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57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76B5-DDEC-4B3B-B5CB-B51BFFED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213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Y3 MÃ 118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EC03B-689E-48C4-A750-3D02737F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B37B7-8357-4CDA-90CF-FB85C94B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70" y="681037"/>
            <a:ext cx="8658617" cy="30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97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4A35-8F4B-459C-9DEE-8EB14ADD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513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YHDP MÃ 347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2822-9F4B-488B-8E46-F8309DC00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3293"/>
            <a:ext cx="10515600" cy="919163"/>
          </a:xfrm>
        </p:spPr>
        <p:txBody>
          <a:bodyPr/>
          <a:lstStyle/>
          <a:p>
            <a:r>
              <a:rPr lang="en-US"/>
              <a:t>RHM 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E461A-EF35-4948-A80E-F75A128E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7" y="792036"/>
            <a:ext cx="8979059" cy="2297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97227-A414-4AC1-821A-B0E45B84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9" y="3081578"/>
            <a:ext cx="8544438" cy="29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1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FC23-E5D5-4506-AB94-0A5A985F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EE0B-8CA2-44AC-A723-D2652240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86" y="5155091"/>
            <a:ext cx="11224014" cy="1021872"/>
          </a:xfrm>
        </p:spPr>
        <p:txBody>
          <a:bodyPr/>
          <a:lstStyle/>
          <a:p>
            <a:r>
              <a:rPr lang="en-US"/>
              <a:t>40.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nhất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7467A-7D86-4350-8AB8-40A817FC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7" y="-95499"/>
            <a:ext cx="7910888" cy="52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929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9A72-6904-4267-8914-604EA9FA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5E9A1-809F-41D2-9AD7-F0B1F7879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F58FA-BA3B-4FCD-A319-462BB095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6" y="0"/>
            <a:ext cx="8154538" cy="3743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FC752-F651-40E5-A474-965762BA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6" y="3878784"/>
            <a:ext cx="7799304" cy="2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11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CA0-4D13-44D6-BCF2-6FFE429F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08A9-7FF6-4032-87F3-FE8F014F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A3243-0713-4628-AFB7-258A433E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3" y="365124"/>
            <a:ext cx="10656586" cy="28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15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2E5E-3069-4206-9F8D-80FADCC0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YDP13 – Y3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76C-9F8A-4714-8B2C-DDFA56643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CD156-02AB-4345-AE18-85CE6AD4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2" y="681037"/>
            <a:ext cx="9773120" cy="259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A31ED-76C6-4EC7-A63F-7E0CBBF3E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91" y="3279830"/>
            <a:ext cx="8758709" cy="36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4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AA65-5D4E-47A1-92AA-773145E7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269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YLT 15-16 NĂM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1AB2B-2CE4-4CB7-B2F0-10FB95AB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851D6-1D11-4CC7-9899-81871A11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2793"/>
            <a:ext cx="11274538" cy="36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97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964B-668A-46D9-AC2D-73AFA02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713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NĂM 3???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C4F0-9197-400B-A7D6-0EFAB133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4CC86-860F-443C-92C4-BC6E479B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985838"/>
            <a:ext cx="10774279" cy="28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D0CB7-7790-4217-954A-99404C21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3887514"/>
            <a:ext cx="10078857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6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824-3F76-40C8-B014-DE603E63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9E3C-CC86-4AF7-93F3-50AD02B8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D9834-A972-4DE3-9AA2-C837722F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6" y="166375"/>
            <a:ext cx="980259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354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E5BE-160C-400F-9F56-2A70C33D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4896"/>
          </a:xfrm>
        </p:spPr>
        <p:txBody>
          <a:bodyPr>
            <a:normAutofit fontScale="90000"/>
          </a:bodyPr>
          <a:lstStyle/>
          <a:p>
            <a:r>
              <a:rPr lang="en-US" b="1">
                <a:highlight>
                  <a:srgbClr val="FFFF00"/>
                </a:highlight>
              </a:rPr>
              <a:t>YHDP2-RHM2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DA5BA-51F6-4861-9DDB-D80C2BBDF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770022"/>
            <a:ext cx="11226256" cy="5963287"/>
          </a:xfrm>
        </p:spPr>
      </p:pic>
    </p:spTree>
    <p:extLst>
      <p:ext uri="{BB962C8B-B14F-4D97-AF65-F5344CB8AC3E}">
        <p14:creationId xmlns:p14="http://schemas.microsoft.com/office/powerpoint/2010/main" val="15332287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DEC0-78EE-45BC-B115-C53AC86F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D4C7-2B05-4A1B-B042-7240D60CF65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Y6</a:t>
            </a:r>
          </a:p>
        </p:txBody>
      </p:sp>
    </p:spTree>
    <p:extLst>
      <p:ext uri="{BB962C8B-B14F-4D97-AF65-F5344CB8AC3E}">
        <p14:creationId xmlns:p14="http://schemas.microsoft.com/office/powerpoint/2010/main" val="2668263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5A06-1E20-4169-B4C9-43546CF9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513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Y10 HK1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19157-CF5F-462A-BD38-4607258B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5AACC-DD0F-45BD-9B63-4A48C290F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9705975" cy="1933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57709-8997-4317-BAA4-9331B8EBC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14549"/>
            <a:ext cx="9976709" cy="20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94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6F43-B8F1-4531-A12D-BA952C5A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209F-9E52-44AB-88EC-49ACFB45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03963"/>
            <a:ext cx="10515600" cy="2172999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87837-12D7-4BFD-9696-7636D264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0" y="365125"/>
            <a:ext cx="11368392" cy="25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3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E0FE-2F67-40EB-A6FD-6AF58AF5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A799-F829-4B92-B2CD-4ACE7D33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6037885"/>
            <a:ext cx="9562362" cy="767816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44.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, </a:t>
            </a:r>
            <a:r>
              <a:rPr lang="en-US" err="1"/>
              <a:t>còn</a:t>
            </a:r>
            <a:r>
              <a:rPr lang="en-US"/>
              <a:t> shock </a:t>
            </a:r>
            <a:r>
              <a:rPr lang="en-US" err="1"/>
              <a:t>bị</a:t>
            </a:r>
            <a:r>
              <a:rPr lang="en-US"/>
              <a:t> co </a:t>
            </a:r>
            <a:r>
              <a:rPr lang="en-US" err="1"/>
              <a:t>mạch</a:t>
            </a:r>
            <a:r>
              <a:rPr lang="en-US"/>
              <a:t> </a:t>
            </a:r>
            <a:r>
              <a:rPr lang="en-US" err="1"/>
              <a:t>ngoại</a:t>
            </a:r>
            <a:r>
              <a:rPr lang="en-US"/>
              <a:t> </a:t>
            </a:r>
            <a:r>
              <a:rPr lang="en-US" err="1"/>
              <a:t>biên</a:t>
            </a:r>
            <a:r>
              <a:rPr lang="en-US"/>
              <a:t> </a:t>
            </a:r>
            <a:r>
              <a:rPr lang="en-US" err="1"/>
              <a:t>rồi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spO2 </a:t>
            </a:r>
            <a:r>
              <a:rPr lang="en-US" err="1"/>
              <a:t>đáh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xác</a:t>
            </a:r>
            <a:endParaRPr lang="en-US"/>
          </a:p>
          <a:p>
            <a:pPr marL="0" indent="0">
              <a:buNone/>
            </a:pPr>
            <a:r>
              <a:rPr lang="en-US"/>
              <a:t>-&gt;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cậu</a:t>
            </a:r>
            <a:r>
              <a:rPr lang="en-US"/>
              <a:t>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CFE23-E5D4-4302-948A-E5C052CE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9" y="52299"/>
            <a:ext cx="5687219" cy="125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D2063-F9BE-479E-AC84-5B9316E3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44" y="1262579"/>
            <a:ext cx="7382905" cy="4624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3B09A-AF98-4AF4-83E2-AD18F991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346" y="2062412"/>
            <a:ext cx="2948528" cy="15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63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5E51-5526-47FD-8E17-CBAC5F5C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00064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y10 hk2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1CC95-7A0C-4E5E-99C3-4AC12129F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FE313-28CA-4D00-A4EA-10A6B0C00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61" y="583395"/>
            <a:ext cx="8099557" cy="2829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3CA61-B219-4E3B-9785-B2B0F586D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61" y="3444639"/>
            <a:ext cx="6769520" cy="33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143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A5F3-29C3-4C6B-ABFC-B47890EC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59B1B-B8E5-4081-AC5D-64613B553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52671-C2CF-4352-A3D0-FF0AACE9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3" y="66153"/>
            <a:ext cx="10456636" cy="1923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1CE7D-B8B8-463E-8B37-A6955EF0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23" y="1966671"/>
            <a:ext cx="10176735" cy="482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59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82CB-2AD4-4C8A-B6DE-0FEB1E29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9736-62FC-454A-B959-45D42B59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6093"/>
            <a:ext cx="10515600" cy="3420870"/>
          </a:xfrm>
        </p:spPr>
        <p:txBody>
          <a:bodyPr/>
          <a:lstStyle/>
          <a:p>
            <a:r>
              <a:rPr lang="en-US"/>
              <a:t>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1CFD6-9FDA-4030-B15F-61DC2135F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9" y="226242"/>
            <a:ext cx="11080897" cy="23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95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AB9C-AC1B-4C2B-A7E8-0061620E0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y11 hk2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1E0C4-0DCE-448F-B8CD-12CD1B0A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11EDE-2542-4B5B-B861-1677F110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9162"/>
            <a:ext cx="10825773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8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D32C-1437-41DC-928E-DE3608CC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Y12 HK1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027ED-F84F-4F8E-9280-9783DF76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1B655-7F65-456D-9BCA-6E8C90D50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681037"/>
            <a:ext cx="9275595" cy="178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4B275-B950-4583-B139-19654775B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466109"/>
            <a:ext cx="3400900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2134E-C005-4A50-A9AF-78FEBA6B9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95565"/>
            <a:ext cx="10647609" cy="24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15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CA99-4B14-4AE9-8C2F-467AC770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374" y="4494213"/>
            <a:ext cx="10515600" cy="1325563"/>
          </a:xfrm>
        </p:spPr>
        <p:txBody>
          <a:bodyPr/>
          <a:lstStyle/>
          <a:p>
            <a:r>
              <a:rPr lang="en-US"/>
              <a:t>NOTE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A40BC-0464-4FF6-ACA6-336E6622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3" y="161416"/>
            <a:ext cx="9654375" cy="56583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D0B87-0E92-49F6-B72B-CC1DE4C7CDF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38200" y="6176962"/>
            <a:ext cx="10515600" cy="45719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77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F216-A9DD-45D8-8172-DC7ABB34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Y15 HK1</a:t>
            </a:r>
            <a:br>
              <a:rPr lang="en-US">
                <a:highlight>
                  <a:srgbClr val="FFFF00"/>
                </a:highlight>
              </a:rPr>
            </a:br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2AD3A-0A55-4E42-BB95-90512435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4730C-644C-4514-B548-DF0B99D5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0" y="625476"/>
            <a:ext cx="9603052" cy="35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25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B106-9EF7-4688-8659-F4ADE277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63DB-F076-49CC-A2ED-303529F4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E2277-46A2-4393-87DA-B4B6E98BA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2" y="131657"/>
            <a:ext cx="9192029" cy="2229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50B75-91EB-49AD-A57D-6F024440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2" y="2361406"/>
            <a:ext cx="8434396" cy="36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38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044C-6C10-419A-AF95-F115CA64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Y15 HK2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3CB1-B06A-41D9-9140-D3B3A6165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FFC3C-03AB-42AB-9F74-EB5684E0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2964"/>
            <a:ext cx="8555182" cy="3314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5DAED-7561-4230-B52F-A1EC74CCE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6023"/>
            <a:ext cx="9837781" cy="20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55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CFB1-2234-49B2-807C-17FD076F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4E63-19E0-4788-921E-B2FB5BAF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0922-6DFC-4CDC-A053-01A05B0F2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6" y="195020"/>
            <a:ext cx="10276658" cy="516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843A-8D65-46DA-BFC0-D1189C79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626"/>
          </a:xfrm>
        </p:spPr>
        <p:txBody>
          <a:bodyPr>
            <a:normAutofit fontScale="90000"/>
          </a:bodyPr>
          <a:lstStyle/>
          <a:p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shock </a:t>
            </a:r>
            <a:r>
              <a:rPr lang="en-US" err="1"/>
              <a:t>chấn</a:t>
            </a:r>
            <a:r>
              <a:rPr lang="en-US"/>
              <a:t> </a:t>
            </a:r>
            <a:r>
              <a:rPr lang="en-US" err="1"/>
              <a:t>thương</a:t>
            </a:r>
            <a:br>
              <a:rPr lang="en-US"/>
            </a:b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muộn</a:t>
            </a:r>
            <a:br>
              <a:rPr lang="en-US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D39300-0DC2-4A37-BC3C-B2B2CEF73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237" y="1194394"/>
            <a:ext cx="6170191" cy="29090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6C8C0-F326-4E77-B35E-6B2C5401CE77}"/>
              </a:ext>
            </a:extLst>
          </p:cNvPr>
          <p:cNvSpPr txBox="1"/>
          <p:nvPr/>
        </p:nvSpPr>
        <p:spPr>
          <a:xfrm>
            <a:off x="932098" y="4395019"/>
            <a:ext cx="848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Cls</a:t>
            </a:r>
            <a:r>
              <a:rPr lang="en-US"/>
              <a:t>: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6D624-9367-4903-9244-508C866B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115" y="4181365"/>
            <a:ext cx="5627984" cy="248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44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3A88-CCF7-46BF-962C-07AF6DBA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2125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Y15 LS LẦN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20701-5898-436D-97A9-C15C3A36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1E00E-9EA1-49F5-92DC-C5FD886A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7250"/>
            <a:ext cx="10440260" cy="5635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F760C-F57E-40F3-8890-5E546DC70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73" y="1551761"/>
            <a:ext cx="4862945" cy="55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890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244C-63BC-4798-9D80-89500345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6413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Y15 LẦN 2 HK2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4020-DB7D-43A5-9CFE-22CBB26C9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64E5A-1949-495C-8950-A03BD394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71538"/>
            <a:ext cx="8920163" cy="43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93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126C-EA54-4CC2-9B99-06519EA9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190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Y6 MÃ 190-110</a:t>
            </a:r>
            <a:br>
              <a:rPr lang="en-US">
                <a:highlight>
                  <a:srgbClr val="FFFF00"/>
                </a:highlight>
              </a:rPr>
            </a:br>
            <a:endParaRPr lang="en-US">
              <a:highlight>
                <a:srgbClr val="FFFF00"/>
              </a:highligh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A0ADB8-FE6A-4932-9D55-EF3085565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15204"/>
            <a:ext cx="7887801" cy="156231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3CE6D-BACF-4E1F-A800-B68EC1512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609494"/>
            <a:ext cx="9214385" cy="2070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50C7C-2A96-472B-A9A3-AC0D9EE3C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4313542"/>
            <a:ext cx="7621064" cy="1524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1771A-E012-4A2C-9538-DEF26D406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256" y="4272788"/>
            <a:ext cx="3458058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07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183B-A005-449D-99AF-2D7B5D8E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0DB5-9C75-4825-AE44-B59985E64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FD8C4-BB8B-451F-A2EA-536E124C6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6" y="176080"/>
            <a:ext cx="8354591" cy="190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CF363-9F76-4B30-B5E3-579AC7553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2125"/>
            <a:ext cx="799259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69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DEC0-78EE-45BC-B115-C53AC86F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D4C7-2B05-4A1B-B042-7240D60CF65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9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33193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2619-5A65-4C96-8C29-B05B2102C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33" y="541693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>
                <a:highlight>
                  <a:srgbClr val="FFFF00"/>
                </a:highlight>
              </a:rPr>
              <a:t>TN Y14 LẦN 2</a:t>
            </a:r>
            <a:br>
              <a:rPr lang="en-US">
                <a:highlight>
                  <a:srgbClr val="FFFF00"/>
                </a:highlight>
              </a:rPr>
            </a:br>
            <a:endParaRPr lang="en-US">
              <a:highlight>
                <a:srgbClr val="FFFF00"/>
              </a:highligh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348FBB-9061-4296-A5AC-89B6D2138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650" y="4802543"/>
            <a:ext cx="10030332" cy="151376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CC0E5-2CFB-4306-B999-319071AF2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7" y="857605"/>
            <a:ext cx="8541385" cy="38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13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B4F1F-57B6-4E3E-92BC-927B09E5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YLT 14 LẦN 1 TN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8D2E9-9D50-4E11-B7D4-8B4DE1CBB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0AA29-5E23-4306-9084-E2634053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61" y="1027906"/>
            <a:ext cx="11035278" cy="21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11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1DE2-7518-45D6-9E44-C0F16F82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tn</a:t>
            </a:r>
            <a:r>
              <a:rPr lang="en-US"/>
              <a:t> </a:t>
            </a:r>
            <a:r>
              <a:rPr lang="en-US" err="1"/>
              <a:t>ylt</a:t>
            </a:r>
            <a:r>
              <a:rPr lang="en-US"/>
              <a:t> 13 </a:t>
            </a:r>
            <a:r>
              <a:rPr lang="en-US" err="1"/>
              <a:t>lần</a:t>
            </a:r>
            <a:r>
              <a:rPr lang="en-US"/>
              <a:t> 2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2BC-42A0-422B-BAFD-7B7DEA04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D8950-BBDE-4CCF-91DC-499E5454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56" y="1138046"/>
            <a:ext cx="11428402" cy="37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548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752D-164D-44A3-900A-120E8A6A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101A0-BC21-4FE2-8C79-1C7E9FE4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2AE85-A98B-4FDA-97B0-8F19BE93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1" y="88568"/>
            <a:ext cx="8726118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057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E875-F68B-4A41-AF50-E3848040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4192F-EC72-46DD-878B-85B17AB8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0299-F19F-4B50-B322-BF89A593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5" y="1323681"/>
            <a:ext cx="8745170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1480</Words>
  <Application>Microsoft Office PowerPoint</Application>
  <PresentationFormat>Widescreen</PresentationFormat>
  <Paragraphs>197</Paragraphs>
  <Slides>99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Times New Roman</vt:lpstr>
      <vt:lpstr>Office Theme</vt:lpstr>
      <vt:lpstr>Shock chấn thương </vt:lpstr>
      <vt:lpstr>PowerPoint Presentation</vt:lpstr>
      <vt:lpstr>Y2-YHDP-RHM ???</vt:lpstr>
      <vt:lpstr>PowerPoint Presentation</vt:lpstr>
      <vt:lpstr>PowerPoint Presentation</vt:lpstr>
      <vt:lpstr>Y2 Y13</vt:lpstr>
      <vt:lpstr>PowerPoint Presentation</vt:lpstr>
      <vt:lpstr>PowerPoint Presentation</vt:lpstr>
      <vt:lpstr>Chẩn đoán shock chấn thương các dấu hiệu sớm và muộn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YHCT 2016 </vt:lpstr>
      <vt:lpstr>YHDP 2- RHM 2</vt:lpstr>
      <vt:lpstr>PowerPoint Presentation</vt:lpstr>
      <vt:lpstr>PowerPoint Presentation</vt:lpstr>
      <vt:lpstr>Y3 Y15 LẦN 1</vt:lpstr>
      <vt:lpstr>Y3 Y14 2016</vt:lpstr>
      <vt:lpstr>Y3 2017 Y14</vt:lpstr>
      <vt:lpstr>YLT 15-16 NĂM 4</vt:lpstr>
      <vt:lpstr>GIỮA KÌ Y3 Y17 2020 </vt:lpstr>
      <vt:lpstr>Y3 MỚI GIỮA KÌ</vt:lpstr>
      <vt:lpstr>Y6 Y10 HK1</vt:lpstr>
      <vt:lpstr>PowerPoint Presentation</vt:lpstr>
      <vt:lpstr>Y6 y10 hk2</vt:lpstr>
      <vt:lpstr>Y6 y 11 hk2</vt:lpstr>
      <vt:lpstr>Y6 Y12 HK2</vt:lpstr>
      <vt:lpstr>Y6 MÃ 190 - 880 </vt:lpstr>
      <vt:lpstr>PowerPoint Presentation</vt:lpstr>
      <vt:lpstr>PowerPoint Presentation</vt:lpstr>
      <vt:lpstr>PowerPoint Presentation</vt:lpstr>
      <vt:lpstr>Y6 Y14 HK2 </vt:lpstr>
      <vt:lpstr>PowerPoint Presentation</vt:lpstr>
      <vt:lpstr>Y6 MÃ 110 </vt:lpstr>
      <vt:lpstr>PowerPoint Presentation</vt:lpstr>
      <vt:lpstr>tn ylt13 lần 2 </vt:lpstr>
      <vt:lpstr>tn ylt 13 lần 1 </vt:lpstr>
      <vt:lpstr>Sách giáo khoa y2 </vt:lpstr>
      <vt:lpstr>PowerPoint Presentation</vt:lpstr>
      <vt:lpstr>PowerPoint Presentation</vt:lpstr>
      <vt:lpstr>PowerPoint Presentation</vt:lpstr>
      <vt:lpstr>PowerPoint Presentation</vt:lpstr>
      <vt:lpstr>VIÊM PHÚC MẠC </vt:lpstr>
      <vt:lpstr>PowerPoint Presentation</vt:lpstr>
      <vt:lpstr>  Y2 năm ??</vt:lpstr>
      <vt:lpstr>PowerPoint Presentation</vt:lpstr>
      <vt:lpstr>PowerPoint Presentation</vt:lpstr>
      <vt:lpstr>PowerPoint Presentation</vt:lpstr>
      <vt:lpstr>Y2 Y14 LẦN 1</vt:lpstr>
      <vt:lpstr>PowerPoint Presentation</vt:lpstr>
      <vt:lpstr>PowerPoint Presentation</vt:lpstr>
      <vt:lpstr>PowerPoint Presentation</vt:lpstr>
      <vt:lpstr>Y2 Y14 LẦN 2</vt:lpstr>
      <vt:lpstr>PowerPoint Presentation</vt:lpstr>
      <vt:lpstr>YHCT 2016</vt:lpstr>
      <vt:lpstr>PowerPoint Presentation</vt:lpstr>
      <vt:lpstr>Y3 2017 Y15 LẦN 1</vt:lpstr>
      <vt:lpstr>PowerPoint Presentation</vt:lpstr>
      <vt:lpstr>PowerPoint Presentation</vt:lpstr>
      <vt:lpstr>Y3 2016 Y14 </vt:lpstr>
      <vt:lpstr>PowerPoint Presentation</vt:lpstr>
      <vt:lpstr>Y3-Y14-2017</vt:lpstr>
      <vt:lpstr>PowerPoint Presentation</vt:lpstr>
      <vt:lpstr>PowerPoint Presentation</vt:lpstr>
      <vt:lpstr>Y3 MÃ 118</vt:lpstr>
      <vt:lpstr>YHDP MÃ 347</vt:lpstr>
      <vt:lpstr>PowerPoint Presentation</vt:lpstr>
      <vt:lpstr>PowerPoint Presentation</vt:lpstr>
      <vt:lpstr>YDP13 – Y3</vt:lpstr>
      <vt:lpstr>YLT 15-16 NĂM 4</vt:lpstr>
      <vt:lpstr>NĂM 3???</vt:lpstr>
      <vt:lpstr>PowerPoint Presentation</vt:lpstr>
      <vt:lpstr>YHDP2-RHM2</vt:lpstr>
      <vt:lpstr>PowerPoint Presentation</vt:lpstr>
      <vt:lpstr>Y6 Y10 HK1</vt:lpstr>
      <vt:lpstr>PowerPoint Presentation</vt:lpstr>
      <vt:lpstr>Y6 y10 hk2</vt:lpstr>
      <vt:lpstr>PowerPoint Presentation</vt:lpstr>
      <vt:lpstr>PowerPoint Presentation</vt:lpstr>
      <vt:lpstr>Y6 y11 hk2</vt:lpstr>
      <vt:lpstr>Y6 Y12 HK1</vt:lpstr>
      <vt:lpstr>NOTE</vt:lpstr>
      <vt:lpstr>Y6 Y15 HK1 </vt:lpstr>
      <vt:lpstr>PowerPoint Presentation</vt:lpstr>
      <vt:lpstr>Y6 Y15 HK2</vt:lpstr>
      <vt:lpstr>PowerPoint Presentation</vt:lpstr>
      <vt:lpstr>Y15 LS LẦN 1</vt:lpstr>
      <vt:lpstr>Y6 Y15 LẦN 2 HK2</vt:lpstr>
      <vt:lpstr>Y6 MÃ 190-110 </vt:lpstr>
      <vt:lpstr>PowerPoint Presentation</vt:lpstr>
      <vt:lpstr>PowerPoint Presentation</vt:lpstr>
      <vt:lpstr>TN Y14 LẦN 2 </vt:lpstr>
      <vt:lpstr>YLT 14 LẦN 1 TN </vt:lpstr>
      <vt:lpstr>tn ylt 13 lần 2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Shock chấn thương viêm phúc mạc</dc:title>
  <dc:creator>Nguyen Thi Thuy</dc:creator>
  <cp:lastModifiedBy>Tin Nguyen</cp:lastModifiedBy>
  <cp:revision>3</cp:revision>
  <dcterms:created xsi:type="dcterms:W3CDTF">2021-07-10T15:34:09Z</dcterms:created>
  <dcterms:modified xsi:type="dcterms:W3CDTF">2021-11-20T04:06:23Z</dcterms:modified>
</cp:coreProperties>
</file>